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8800425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94" autoAdjust="0"/>
    <p:restoredTop sz="94660"/>
  </p:normalViewPr>
  <p:slideViewPr>
    <p:cSldViewPr snapToGrid="0">
      <p:cViewPr>
        <p:scale>
          <a:sx n="50" d="100"/>
          <a:sy n="50" d="100"/>
        </p:scale>
        <p:origin x="39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945943"/>
            <a:ext cx="21600319" cy="6266897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9454516"/>
            <a:ext cx="21600319" cy="4345992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479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84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958369"/>
            <a:ext cx="6210092" cy="1525473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958369"/>
            <a:ext cx="18270270" cy="1525473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19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61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4487668"/>
            <a:ext cx="24840367" cy="7487774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12046280"/>
            <a:ext cx="24840367" cy="3937644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56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4791843"/>
            <a:ext cx="12240181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4791843"/>
            <a:ext cx="12240181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39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958370"/>
            <a:ext cx="24840367" cy="347929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4412664"/>
            <a:ext cx="12183929" cy="2162578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6575242"/>
            <a:ext cx="12183929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4412664"/>
            <a:ext cx="12243932" cy="2162578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6575242"/>
            <a:ext cx="12243932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36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69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37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1200044"/>
            <a:ext cx="9288886" cy="4200155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2591763"/>
            <a:ext cx="14580215" cy="12792138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5400199"/>
            <a:ext cx="9288886" cy="10004536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10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1200044"/>
            <a:ext cx="9288886" cy="4200155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2591763"/>
            <a:ext cx="14580215" cy="12792138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5400199"/>
            <a:ext cx="9288886" cy="10004536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34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958370"/>
            <a:ext cx="24840367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4791843"/>
            <a:ext cx="24840367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6683949"/>
            <a:ext cx="648009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029C7-F9F9-43C6-8A9F-B11F033DBF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6683949"/>
            <a:ext cx="9720143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6683949"/>
            <a:ext cx="648009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C63D6-A3EC-4776-BA40-4B2AAD986B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59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6" name="Verbinder: gewinkelt 535">
            <a:extLst>
              <a:ext uri="{FF2B5EF4-FFF2-40B4-BE49-F238E27FC236}">
                <a16:creationId xmlns:a16="http://schemas.microsoft.com/office/drawing/2014/main" id="{29B7A79D-0970-4326-894F-02F68DD88370}"/>
              </a:ext>
            </a:extLst>
          </p:cNvPr>
          <p:cNvCxnSpPr>
            <a:cxnSpLocks/>
            <a:stCxn id="427" idx="0"/>
          </p:cNvCxnSpPr>
          <p:nvPr/>
        </p:nvCxnSpPr>
        <p:spPr>
          <a:xfrm>
            <a:off x="21911616" y="7425020"/>
            <a:ext cx="1743573" cy="3569633"/>
          </a:xfrm>
          <a:prstGeom prst="bentConnector2">
            <a:avLst/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2D909802-2FFC-4EE5-962D-9301C52CFA66}"/>
              </a:ext>
            </a:extLst>
          </p:cNvPr>
          <p:cNvCxnSpPr>
            <a:cxnSpLocks/>
            <a:stCxn id="159" idx="0"/>
            <a:endCxn id="273" idx="0"/>
          </p:cNvCxnSpPr>
          <p:nvPr/>
        </p:nvCxnSpPr>
        <p:spPr>
          <a:xfrm>
            <a:off x="26265136" y="9577173"/>
            <a:ext cx="1698486" cy="7674771"/>
          </a:xfrm>
          <a:prstGeom prst="bentConnector3">
            <a:avLst>
              <a:gd name="adj1" fmla="val 116447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Verbinder: gewinkelt 171">
            <a:extLst>
              <a:ext uri="{FF2B5EF4-FFF2-40B4-BE49-F238E27FC236}">
                <a16:creationId xmlns:a16="http://schemas.microsoft.com/office/drawing/2014/main" id="{75BAF038-183E-4C03-B02E-73C44E39ECF5}"/>
              </a:ext>
            </a:extLst>
          </p:cNvPr>
          <p:cNvCxnSpPr>
            <a:cxnSpLocks/>
            <a:stCxn id="155" idx="0"/>
            <a:endCxn id="273" idx="0"/>
          </p:cNvCxnSpPr>
          <p:nvPr/>
        </p:nvCxnSpPr>
        <p:spPr>
          <a:xfrm>
            <a:off x="26255321" y="7429615"/>
            <a:ext cx="1708301" cy="9822329"/>
          </a:xfrm>
          <a:prstGeom prst="bentConnector3">
            <a:avLst>
              <a:gd name="adj1" fmla="val 116353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Verbinder: gewinkelt 168">
            <a:extLst>
              <a:ext uri="{FF2B5EF4-FFF2-40B4-BE49-F238E27FC236}">
                <a16:creationId xmlns:a16="http://schemas.microsoft.com/office/drawing/2014/main" id="{41DD18C8-DD7C-4C56-9A81-75BFCE193061}"/>
              </a:ext>
            </a:extLst>
          </p:cNvPr>
          <p:cNvCxnSpPr>
            <a:cxnSpLocks/>
            <a:stCxn id="71" idx="0"/>
            <a:endCxn id="273" idx="0"/>
          </p:cNvCxnSpPr>
          <p:nvPr/>
        </p:nvCxnSpPr>
        <p:spPr>
          <a:xfrm>
            <a:off x="26255326" y="5268635"/>
            <a:ext cx="1708296" cy="11983309"/>
          </a:xfrm>
          <a:prstGeom prst="bentConnector3">
            <a:avLst>
              <a:gd name="adj1" fmla="val 117073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A86F5209-0DAB-46E9-9327-B2735BC17E42}"/>
              </a:ext>
            </a:extLst>
          </p:cNvPr>
          <p:cNvSpPr txBox="1"/>
          <p:nvPr/>
        </p:nvSpPr>
        <p:spPr>
          <a:xfrm>
            <a:off x="16092345" y="285360"/>
            <a:ext cx="123967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600" dirty="0" err="1">
                <a:solidFill>
                  <a:srgbClr val="000000"/>
                </a:solidFill>
                <a:latin typeface="Helvetica" panose="020B0604020202020204" pitchFamily="34" charset="0"/>
              </a:rPr>
              <a:t>Szenario</a:t>
            </a:r>
            <a:r>
              <a:rPr lang="it-IT" sz="1600" dirty="0">
                <a:solidFill>
                  <a:srgbClr val="000000"/>
                </a:solidFill>
                <a:latin typeface="Helvetica" panose="020B0604020202020204" pitchFamily="34" charset="0"/>
              </a:rPr>
              <a:t> 001</a:t>
            </a:r>
            <a:br>
              <a:rPr lang="it-IT" sz="1600" dirty="0"/>
            </a:br>
            <a:r>
              <a:rPr lang="it-IT" sz="3200" b="1" dirty="0">
                <a:solidFill>
                  <a:srgbClr val="000000"/>
                </a:solidFill>
                <a:latin typeface="Helvetica" panose="020B0604020202020204" pitchFamily="34" charset="0"/>
              </a:rPr>
              <a:t>Planetare </a:t>
            </a:r>
            <a:r>
              <a:rPr lang="it-IT" sz="32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Invasion</a:t>
            </a:r>
            <a:r>
              <a:rPr lang="it-IT" sz="3200" b="1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br>
              <a:rPr lang="it-IT" sz="2400" b="1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it-IT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Clan (</a:t>
            </a:r>
            <a:r>
              <a:rPr lang="it-IT" sz="16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Invasoren</a:t>
            </a:r>
            <a:r>
              <a:rPr lang="it-IT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) </a:t>
            </a:r>
            <a:r>
              <a:rPr lang="it-IT" sz="16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gegen</a:t>
            </a:r>
            <a:r>
              <a:rPr lang="it-IT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 Inner Sphere (</a:t>
            </a:r>
            <a:r>
              <a:rPr lang="it-IT" sz="16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Verteidiger</a:t>
            </a:r>
            <a:r>
              <a:rPr lang="it-IT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)</a:t>
            </a:r>
            <a:endParaRPr lang="en-US" sz="16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DFEDB22-FBA3-47E2-B5FA-1739AA781489}"/>
              </a:ext>
            </a:extLst>
          </p:cNvPr>
          <p:cNvGrpSpPr/>
          <p:nvPr/>
        </p:nvGrpSpPr>
        <p:grpSpPr>
          <a:xfrm>
            <a:off x="1058812" y="2434828"/>
            <a:ext cx="3609566" cy="1381533"/>
            <a:chOff x="6035110" y="954647"/>
            <a:chExt cx="3609566" cy="138153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" name="Rechteck: eine Ecke abgeschnitten 5">
              <a:extLst>
                <a:ext uri="{FF2B5EF4-FFF2-40B4-BE49-F238E27FC236}">
                  <a16:creationId xmlns:a16="http://schemas.microsoft.com/office/drawing/2014/main" id="{6C5FEC80-A855-434A-B27D-2A82F7A42780}"/>
                </a:ext>
              </a:extLst>
            </p:cNvPr>
            <p:cNvSpPr/>
            <p:nvPr/>
          </p:nvSpPr>
          <p:spPr>
            <a:xfrm>
              <a:off x="603511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Vereinigen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ALPINE PEAKS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ASSAULT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Clan-Mechs müssen zu ihren Landungsschiffen kommen. Es muss eine Landezone etabliert werden, da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SafCon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 gebrochen wurde und jederzeit mit einem Angriff der Verteidiger gerechnet wird.</a:t>
              </a: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0F8A090-5D9D-4612-8C3A-C3BA5A42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3659" y="954647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A606EC8-B50B-4D37-9B1D-C074990B9629}"/>
              </a:ext>
            </a:extLst>
          </p:cNvPr>
          <p:cNvGrpSpPr/>
          <p:nvPr/>
        </p:nvGrpSpPr>
        <p:grpSpPr>
          <a:xfrm>
            <a:off x="8673621" y="318175"/>
            <a:ext cx="3811414" cy="1381533"/>
            <a:chOff x="5834388" y="954647"/>
            <a:chExt cx="3811414" cy="1381533"/>
          </a:xfrm>
        </p:grpSpPr>
        <p:sp>
          <p:nvSpPr>
            <p:cNvPr id="10" name="Rechteck: eine Ecke abgeschnitten 9">
              <a:extLst>
                <a:ext uri="{FF2B5EF4-FFF2-40B4-BE49-F238E27FC236}">
                  <a16:creationId xmlns:a16="http://schemas.microsoft.com/office/drawing/2014/main" id="{D2B2FA43-DCBA-498F-A4CD-A5DDA05979B8}"/>
                </a:ext>
              </a:extLst>
            </p:cNvPr>
            <p:cNvSpPr/>
            <p:nvPr/>
          </p:nvSpPr>
          <p:spPr>
            <a:xfrm>
              <a:off x="5834388" y="955163"/>
              <a:ext cx="2324002" cy="1381017"/>
            </a:xfrm>
            <a:prstGeom prst="snip1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Landung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FOREST COLONY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Verteidiger (IS) greifen die Landezone der ankommenden Clan-Kräfte an. Sie versuchen, die Clan-Mechs zu stören, sobald sie sich aus dem Perimeter ihrer Landungsschiffe entfernt haben.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B37C130-3F5B-4036-8CDB-39757E05C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534" y="954647"/>
              <a:ext cx="1383268" cy="1381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6A9333B-558C-4F58-819A-780B746D7145}"/>
              </a:ext>
            </a:extLst>
          </p:cNvPr>
          <p:cNvGrpSpPr/>
          <p:nvPr/>
        </p:nvGrpSpPr>
        <p:grpSpPr>
          <a:xfrm>
            <a:off x="23886715" y="2450998"/>
            <a:ext cx="3854897" cy="1381533"/>
            <a:chOff x="5789779" y="954647"/>
            <a:chExt cx="3854897" cy="138153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5" name="Rechteck: eine Ecke abgeschnitten 14">
              <a:extLst>
                <a:ext uri="{FF2B5EF4-FFF2-40B4-BE49-F238E27FC236}">
                  <a16:creationId xmlns:a16="http://schemas.microsoft.com/office/drawing/2014/main" id="{DE796C93-F5DA-4637-B6A7-E8AC7E2A60C5}"/>
                </a:ext>
              </a:extLst>
            </p:cNvPr>
            <p:cNvSpPr/>
            <p:nvPr/>
          </p:nvSpPr>
          <p:spPr>
            <a:xfrm>
              <a:off x="5789779" y="955163"/>
              <a:ext cx="2368611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Eroberung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RIVER CITY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CONQUEST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Landezone ist sicher, der Clan rückt auf die Stadt vor. Der Gegner wurde als unehrenhaft eingestuft, daher wurde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Zellbrigen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 ausgesetzt. Die Stadt muss eingenommen werden, um den Nachschub der Verteidiger abzuschneiden.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935887E9-C5B0-40EE-9EEB-32FE0E33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3659" y="954647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3390407D-5136-404D-BFFA-8077E166E49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rot="16200000" flipH="1">
            <a:off x="17077418" y="-5542089"/>
            <a:ext cx="751806" cy="15235399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44FB2164-65EA-4B04-8451-318DD1855608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rot="5400000">
            <a:off x="5610219" y="-1790059"/>
            <a:ext cx="735636" cy="7715170"/>
          </a:xfrm>
          <a:prstGeom prst="bentConnector3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C14BA38-7D4D-4DAE-82B3-D26371F68B86}"/>
              </a:ext>
            </a:extLst>
          </p:cNvPr>
          <p:cNvSpPr/>
          <p:nvPr/>
        </p:nvSpPr>
        <p:spPr>
          <a:xfrm>
            <a:off x="1709874" y="2027862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379D654-B8E3-4BC4-9B54-D6015977AEFF}"/>
              </a:ext>
            </a:extLst>
          </p:cNvPr>
          <p:cNvSpPr/>
          <p:nvPr/>
        </p:nvSpPr>
        <p:spPr>
          <a:xfrm>
            <a:off x="24631216" y="1901742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0E4798B-14C4-4F45-AB97-71687521F5AE}"/>
              </a:ext>
            </a:extLst>
          </p:cNvPr>
          <p:cNvGrpSpPr/>
          <p:nvPr/>
        </p:nvGrpSpPr>
        <p:grpSpPr>
          <a:xfrm>
            <a:off x="1058812" y="4578126"/>
            <a:ext cx="3609566" cy="1381533"/>
            <a:chOff x="6035110" y="954647"/>
            <a:chExt cx="3609566" cy="138153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4" name="Rechteck: eine Ecke abgeschnitten 23">
              <a:extLst>
                <a:ext uri="{FF2B5EF4-FFF2-40B4-BE49-F238E27FC236}">
                  <a16:creationId xmlns:a16="http://schemas.microsoft.com/office/drawing/2014/main" id="{5B0D23ED-A109-406C-BDA5-0590DC497D7E}"/>
                </a:ext>
              </a:extLst>
            </p:cNvPr>
            <p:cNvSpPr/>
            <p:nvPr/>
          </p:nvSpPr>
          <p:spPr>
            <a:xfrm>
              <a:off x="603511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Alternative Zone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FROZEN CITY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DOMINATION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Verteidiger haben die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Clanner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 von ihren Landungsschiffen abgeschnitten. Die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Clanner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 versuchen, eine verlassene Stadt einzunehmen, um die Schiffe hierher zu verlegen.</a:t>
              </a: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DCD4ABEF-A416-44F1-90C8-60EDBF56A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3659" y="954647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2A735F78-082E-4D19-A64A-D0D00B91CCDF}"/>
              </a:ext>
            </a:extLst>
          </p:cNvPr>
          <p:cNvCxnSpPr>
            <a:cxnSpLocks/>
            <a:stCxn id="6" idx="2"/>
            <a:endCxn id="24" idx="3"/>
          </p:cNvCxnSpPr>
          <p:nvPr/>
        </p:nvCxnSpPr>
        <p:spPr>
          <a:xfrm rot="10800000" flipH="1" flipV="1">
            <a:off x="1058812" y="3125852"/>
            <a:ext cx="1061640" cy="1452789"/>
          </a:xfrm>
          <a:prstGeom prst="bentConnector4">
            <a:avLst>
              <a:gd name="adj1" fmla="val -21533"/>
              <a:gd name="adj2" fmla="val 69424"/>
            </a:avLst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6301C6E-D75B-4E80-AA13-76845DBB3627}"/>
              </a:ext>
            </a:extLst>
          </p:cNvPr>
          <p:cNvGrpSpPr/>
          <p:nvPr/>
        </p:nvGrpSpPr>
        <p:grpSpPr>
          <a:xfrm>
            <a:off x="5070172" y="4569184"/>
            <a:ext cx="3619249" cy="1381019"/>
            <a:chOff x="5789780" y="955161"/>
            <a:chExt cx="3619249" cy="138101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1" name="Rechteck: eine Ecke abgeschnitten 30">
              <a:extLst>
                <a:ext uri="{FF2B5EF4-FFF2-40B4-BE49-F238E27FC236}">
                  <a16:creationId xmlns:a16="http://schemas.microsoft.com/office/drawing/2014/main" id="{D768C670-0E07-467E-9DD8-D85D79ABA85C}"/>
                </a:ext>
              </a:extLst>
            </p:cNvPr>
            <p:cNvSpPr/>
            <p:nvPr/>
          </p:nvSpPr>
          <p:spPr>
            <a:xfrm>
              <a:off x="578978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Hauptstadt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RIVER CITY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CONQUEST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Landezone ist gesichert. Der Clan rückt auf die Stadt vor.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Zellbrigen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 wurde ausgesetzt. Mit dem Sieg wird der Nachschub der Verteidiger abgeschnitten.</a:t>
              </a:r>
            </a:p>
            <a:p>
              <a:pPr algn="l"/>
              <a:endParaRPr lang="de-DE" sz="775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E0C13CD8-6B09-4880-B7F1-E5C10B433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28012" y="955161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FF0F692-1C3E-4601-B99E-5A396A2EAD06}"/>
              </a:ext>
            </a:extLst>
          </p:cNvPr>
          <p:cNvCxnSpPr>
            <a:cxnSpLocks/>
            <a:stCxn id="6" idx="1"/>
            <a:endCxn id="31" idx="3"/>
          </p:cNvCxnSpPr>
          <p:nvPr/>
        </p:nvCxnSpPr>
        <p:spPr>
          <a:xfrm rot="16200000" flipH="1">
            <a:off x="3749720" y="2187093"/>
            <a:ext cx="752825" cy="4011360"/>
          </a:xfrm>
          <a:prstGeom prst="bentConnector3">
            <a:avLst>
              <a:gd name="adj1" fmla="val 23972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9C503461-E075-4136-BDB3-EBC73B952F88}"/>
              </a:ext>
            </a:extLst>
          </p:cNvPr>
          <p:cNvSpPr/>
          <p:nvPr/>
        </p:nvSpPr>
        <p:spPr>
          <a:xfrm>
            <a:off x="5688832" y="4030148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sp>
        <p:nvSpPr>
          <p:cNvPr id="39" name="Rechteck: eine Ecke abgeschnitten 38">
            <a:extLst>
              <a:ext uri="{FF2B5EF4-FFF2-40B4-BE49-F238E27FC236}">
                <a16:creationId xmlns:a16="http://schemas.microsoft.com/office/drawing/2014/main" id="{C97741B9-A1A3-4300-9E7C-1415CA4F1785}"/>
              </a:ext>
            </a:extLst>
          </p:cNvPr>
          <p:cNvSpPr/>
          <p:nvPr/>
        </p:nvSpPr>
        <p:spPr>
          <a:xfrm>
            <a:off x="305128" y="16828957"/>
            <a:ext cx="3609565" cy="845971"/>
          </a:xfrm>
          <a:prstGeom prst="snip1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de-DE" sz="969" b="1" dirty="0">
                <a:solidFill>
                  <a:schemeClr val="bg1"/>
                </a:solidFill>
                <a:latin typeface="Helvetica" panose="020B0604020202020204" pitchFamily="34" charset="0"/>
              </a:rPr>
              <a:t>IS gewinnt / Invasion gescheitert</a:t>
            </a:r>
            <a:endParaRPr lang="de-DE" sz="969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algn="l"/>
            <a:b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</a:br>
            <a:r>
              <a:rPr lang="de-DE" sz="775" i="1" dirty="0">
                <a:solidFill>
                  <a:schemeClr val="bg1"/>
                </a:solidFill>
                <a:latin typeface="Helvetica" panose="020B0604020202020204" pitchFamily="34" charset="0"/>
              </a:rPr>
              <a:t>Beschreibung:</a:t>
            </a:r>
            <a:b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</a:br>
            <a: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  <a:t>Die Angreifer wurden zurückgeschlagen. Die verbliebenen Clantruppen berufen sich auf </a:t>
            </a:r>
            <a:r>
              <a:rPr lang="de-DE" sz="775" dirty="0" err="1">
                <a:solidFill>
                  <a:schemeClr val="bg1"/>
                </a:solidFill>
                <a:latin typeface="Helvetica" panose="020B0604020202020204" pitchFamily="34" charset="0"/>
              </a:rPr>
              <a:t>Hegira</a:t>
            </a:r>
            <a: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  <a:t> und ziehen sich in den Weltraum zurück.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F2B2EE62-8CD5-4618-8F65-ED672CF43490}"/>
              </a:ext>
            </a:extLst>
          </p:cNvPr>
          <p:cNvCxnSpPr>
            <a:cxnSpLocks/>
            <a:stCxn id="24" idx="2"/>
            <a:endCxn id="39" idx="3"/>
          </p:cNvCxnSpPr>
          <p:nvPr/>
        </p:nvCxnSpPr>
        <p:spPr>
          <a:xfrm rot="10800000" flipH="1" flipV="1">
            <a:off x="1058811" y="5269151"/>
            <a:ext cx="1051099" cy="11559806"/>
          </a:xfrm>
          <a:prstGeom prst="bentConnector4">
            <a:avLst>
              <a:gd name="adj1" fmla="val -42463"/>
              <a:gd name="adj2" fmla="val 59659"/>
            </a:avLst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: eine Ecke abgeschnitten 68">
            <a:extLst>
              <a:ext uri="{FF2B5EF4-FFF2-40B4-BE49-F238E27FC236}">
                <a16:creationId xmlns:a16="http://schemas.microsoft.com/office/drawing/2014/main" id="{A3EDE016-ED84-437B-9937-D9993BA312AA}"/>
              </a:ext>
            </a:extLst>
          </p:cNvPr>
          <p:cNvSpPr/>
          <p:nvPr/>
        </p:nvSpPr>
        <p:spPr>
          <a:xfrm>
            <a:off x="9469005" y="16828958"/>
            <a:ext cx="3609565" cy="845971"/>
          </a:xfrm>
          <a:prstGeom prst="snip1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de-DE" sz="969" b="1" dirty="0">
                <a:solidFill>
                  <a:schemeClr val="bg1"/>
                </a:solidFill>
                <a:latin typeface="Helvetica" panose="020B0604020202020204" pitchFamily="34" charset="0"/>
              </a:rPr>
              <a:t>Clan gewinnt / Planet wurde erobert</a:t>
            </a:r>
            <a:endParaRPr lang="de-DE" sz="969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algn="l"/>
            <a:b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</a:br>
            <a:r>
              <a:rPr lang="de-DE" sz="775" i="1" dirty="0">
                <a:solidFill>
                  <a:schemeClr val="bg1"/>
                </a:solidFill>
                <a:latin typeface="Helvetica" panose="020B0604020202020204" pitchFamily="34" charset="0"/>
              </a:rPr>
              <a:t>Beschreibung:</a:t>
            </a:r>
            <a:b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</a:br>
            <a: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  <a:t>Die Angreifer haben gesiegt. Der Planet steht nun unter der Kontrolle des Clans.</a:t>
            </a: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08C3C03-F958-4BCC-90B2-BE16EC9E4B73}"/>
              </a:ext>
            </a:extLst>
          </p:cNvPr>
          <p:cNvGrpSpPr/>
          <p:nvPr/>
        </p:nvGrpSpPr>
        <p:grpSpPr>
          <a:xfrm>
            <a:off x="23886715" y="4577610"/>
            <a:ext cx="3854897" cy="1381533"/>
            <a:chOff x="5789779" y="954647"/>
            <a:chExt cx="3854897" cy="138153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1" name="Rechteck: eine Ecke abgeschnitten 70">
              <a:extLst>
                <a:ext uri="{FF2B5EF4-FFF2-40B4-BE49-F238E27FC236}">
                  <a16:creationId xmlns:a16="http://schemas.microsoft.com/office/drawing/2014/main" id="{B6302AF4-F90F-4218-924E-416ED20AB7E5}"/>
                </a:ext>
              </a:extLst>
            </p:cNvPr>
            <p:cNvSpPr/>
            <p:nvPr/>
          </p:nvSpPr>
          <p:spPr>
            <a:xfrm>
              <a:off x="5789779" y="955163"/>
              <a:ext cx="2368611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Greifbarer Sieg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CAUSTIC VALLEY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DOMINATION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Stadt wurde eingenommen. Jetzt setzt der Clan auf die Industrieanlage im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Caustic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-Tal, um den Sieg perfekt zu machen. Die Verteidiger haben sich hierher zurückgezogen.</a:t>
              </a:r>
            </a:p>
            <a:p>
              <a:pPr algn="l"/>
              <a:endParaRPr lang="de-DE" sz="775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F9A5C056-D81A-4531-B753-C264C011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3659" y="954647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C90637AD-6E34-4B10-810C-3D919CA0A557}"/>
              </a:ext>
            </a:extLst>
          </p:cNvPr>
          <p:cNvGrpSpPr/>
          <p:nvPr/>
        </p:nvGrpSpPr>
        <p:grpSpPr>
          <a:xfrm>
            <a:off x="19788336" y="4605470"/>
            <a:ext cx="3622837" cy="1381017"/>
            <a:chOff x="6267170" y="955163"/>
            <a:chExt cx="3622837" cy="138101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5" name="Rechteck: eine Ecke abgeschnitten 74">
              <a:extLst>
                <a:ext uri="{FF2B5EF4-FFF2-40B4-BE49-F238E27FC236}">
                  <a16:creationId xmlns:a16="http://schemas.microsoft.com/office/drawing/2014/main" id="{B1318676-9BD7-406D-87F4-627DD7449DD8}"/>
                </a:ext>
              </a:extLst>
            </p:cNvPr>
            <p:cNvSpPr/>
            <p:nvPr/>
          </p:nvSpPr>
          <p:spPr>
            <a:xfrm>
              <a:off x="6267170" y="955163"/>
              <a:ext cx="2136546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Hoffnung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VIRIDIAN BOG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ASSAULT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Der Angriff auf die Hauptstadt wurde zurückgeschlagen. Die Verteidiger haben die Angreifer bis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Viridian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 verfolgt und dort kommt es zum Kampf.</a:t>
              </a:r>
            </a:p>
            <a:p>
              <a:pPr algn="l"/>
              <a:endParaRPr lang="de-DE" sz="775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72C8F3D0-3ED8-41AE-BCF9-FFA5F069A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8990" y="955163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5D09DD0E-F6D3-40B2-BFB6-057AD7E6B001}"/>
              </a:ext>
            </a:extLst>
          </p:cNvPr>
          <p:cNvGrpSpPr/>
          <p:nvPr/>
        </p:nvGrpSpPr>
        <p:grpSpPr>
          <a:xfrm>
            <a:off x="1058809" y="6726199"/>
            <a:ext cx="3609566" cy="1381018"/>
            <a:chOff x="5789780" y="955162"/>
            <a:chExt cx="3609566" cy="138101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81" name="Rechteck: eine Ecke abgeschnitten 80">
              <a:extLst>
                <a:ext uri="{FF2B5EF4-FFF2-40B4-BE49-F238E27FC236}">
                  <a16:creationId xmlns:a16="http://schemas.microsoft.com/office/drawing/2014/main" id="{6EE87F2A-C383-46B9-B28F-A3AD5F9CF5AF}"/>
                </a:ext>
              </a:extLst>
            </p:cNvPr>
            <p:cNvSpPr/>
            <p:nvPr/>
          </p:nvSpPr>
          <p:spPr>
            <a:xfrm>
              <a:off x="578978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Augen auf dem Ziel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CAUSTIC VALLEY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ASSAULT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Verteidigung war stärker als erwartet, aber es gibt noch eine Chance. Der Clan sieht nach der Sicherung der Zone eine Chance und greift die Industrieanlage im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Caustic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-Tal an.</a:t>
              </a:r>
            </a:p>
          </p:txBody>
        </p: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F6075CC4-7090-4C73-902A-F3867F1AA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18329" y="955162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F6F4334-F2AE-4866-A4DC-93DF20DC3C02}"/>
              </a:ext>
            </a:extLst>
          </p:cNvPr>
          <p:cNvGrpSpPr/>
          <p:nvPr/>
        </p:nvGrpSpPr>
        <p:grpSpPr>
          <a:xfrm>
            <a:off x="1058808" y="8880313"/>
            <a:ext cx="3609566" cy="1381535"/>
            <a:chOff x="5789780" y="954645"/>
            <a:chExt cx="3609566" cy="138153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85" name="Rechteck: eine Ecke abgeschnitten 84">
              <a:extLst>
                <a:ext uri="{FF2B5EF4-FFF2-40B4-BE49-F238E27FC236}">
                  <a16:creationId xmlns:a16="http://schemas.microsoft.com/office/drawing/2014/main" id="{CFE3BFA1-F838-4E94-B4AA-17827C2E0560}"/>
                </a:ext>
              </a:extLst>
            </p:cNvPr>
            <p:cNvSpPr/>
            <p:nvPr/>
          </p:nvSpPr>
          <p:spPr>
            <a:xfrm>
              <a:off x="578978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Letztes Gefecht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CRIMSON STRAIT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Der Clan hat, trotz der Niederlagen wieder Boden gewonnen. Nach dem Sieg im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Caustic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-Tal, rücken die Clan Kräfte auf die Hafenanlagen vor, um dort das letzte Gefecht zu erzwingen.</a:t>
              </a:r>
            </a:p>
          </p:txBody>
        </p: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361680AE-7343-4061-BA9D-939A8445E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18329" y="954645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7A936863-9C81-4C1D-B1B5-795FE4AFD651}"/>
              </a:ext>
            </a:extLst>
          </p:cNvPr>
          <p:cNvCxnSpPr>
            <a:cxnSpLocks/>
            <a:stCxn id="81" idx="2"/>
            <a:endCxn id="39" idx="3"/>
          </p:cNvCxnSpPr>
          <p:nvPr/>
        </p:nvCxnSpPr>
        <p:spPr>
          <a:xfrm rot="10800000" flipH="1" flipV="1">
            <a:off x="1058809" y="7416709"/>
            <a:ext cx="1051102" cy="9412248"/>
          </a:xfrm>
          <a:prstGeom prst="bentConnector4">
            <a:avLst>
              <a:gd name="adj1" fmla="val -42462"/>
              <a:gd name="adj2" fmla="val 50277"/>
            </a:avLst>
          </a:prstGeom>
          <a:ln w="635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Verbinder: gewinkelt 98">
            <a:extLst>
              <a:ext uri="{FF2B5EF4-FFF2-40B4-BE49-F238E27FC236}">
                <a16:creationId xmlns:a16="http://schemas.microsoft.com/office/drawing/2014/main" id="{E192C6CB-2ABF-406F-A7CF-D5FF996C2C1D}"/>
              </a:ext>
            </a:extLst>
          </p:cNvPr>
          <p:cNvCxnSpPr>
            <a:cxnSpLocks/>
            <a:stCxn id="24" idx="1"/>
            <a:endCxn id="81" idx="3"/>
          </p:cNvCxnSpPr>
          <p:nvPr/>
        </p:nvCxnSpPr>
        <p:spPr>
          <a:xfrm rot="5400000">
            <a:off x="1737181" y="6342928"/>
            <a:ext cx="766541" cy="3"/>
          </a:xfrm>
          <a:prstGeom prst="bentConnector3">
            <a:avLst/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er: gewinkelt 100">
            <a:extLst>
              <a:ext uri="{FF2B5EF4-FFF2-40B4-BE49-F238E27FC236}">
                <a16:creationId xmlns:a16="http://schemas.microsoft.com/office/drawing/2014/main" id="{C2247F2E-E033-4B27-B009-8DFCF25D5CC9}"/>
              </a:ext>
            </a:extLst>
          </p:cNvPr>
          <p:cNvCxnSpPr>
            <a:cxnSpLocks/>
            <a:stCxn id="81" idx="1"/>
            <a:endCxn id="85" idx="3"/>
          </p:cNvCxnSpPr>
          <p:nvPr/>
        </p:nvCxnSpPr>
        <p:spPr>
          <a:xfrm rot="5400000">
            <a:off x="1733642" y="8494024"/>
            <a:ext cx="773614" cy="1"/>
          </a:xfrm>
          <a:prstGeom prst="bentConnector3">
            <a:avLst/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Verbinder: gewinkelt 102">
            <a:extLst>
              <a:ext uri="{FF2B5EF4-FFF2-40B4-BE49-F238E27FC236}">
                <a16:creationId xmlns:a16="http://schemas.microsoft.com/office/drawing/2014/main" id="{77D258D9-60FA-41B2-8FAC-A5B7AA924DF3}"/>
              </a:ext>
            </a:extLst>
          </p:cNvPr>
          <p:cNvCxnSpPr>
            <a:cxnSpLocks/>
            <a:stCxn id="85" idx="2"/>
            <a:endCxn id="39" idx="3"/>
          </p:cNvCxnSpPr>
          <p:nvPr/>
        </p:nvCxnSpPr>
        <p:spPr>
          <a:xfrm rot="10800000" flipH="1" flipV="1">
            <a:off x="1058807" y="9571339"/>
            <a:ext cx="1051103" cy="7257617"/>
          </a:xfrm>
          <a:prstGeom prst="bentConnector4">
            <a:avLst>
              <a:gd name="adj1" fmla="val -42498"/>
              <a:gd name="adj2" fmla="val 35558"/>
            </a:avLst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Verbinder: gewinkelt 106">
            <a:extLst>
              <a:ext uri="{FF2B5EF4-FFF2-40B4-BE49-F238E27FC236}">
                <a16:creationId xmlns:a16="http://schemas.microsoft.com/office/drawing/2014/main" id="{39501C24-6758-4457-85A3-0B0AE3349A21}"/>
              </a:ext>
            </a:extLst>
          </p:cNvPr>
          <p:cNvCxnSpPr>
            <a:cxnSpLocks/>
            <a:stCxn id="85" idx="1"/>
            <a:endCxn id="69" idx="3"/>
          </p:cNvCxnSpPr>
          <p:nvPr/>
        </p:nvCxnSpPr>
        <p:spPr>
          <a:xfrm rot="16200000" flipH="1">
            <a:off x="3413563" y="8968733"/>
            <a:ext cx="6567110" cy="9153340"/>
          </a:xfrm>
          <a:prstGeom prst="bentConnector3">
            <a:avLst>
              <a:gd name="adj1" fmla="val 14210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Verbinder: gewinkelt 134">
            <a:extLst>
              <a:ext uri="{FF2B5EF4-FFF2-40B4-BE49-F238E27FC236}">
                <a16:creationId xmlns:a16="http://schemas.microsoft.com/office/drawing/2014/main" id="{D87CF03D-86F9-4F40-A177-CD8DC76988B3}"/>
              </a:ext>
            </a:extLst>
          </p:cNvPr>
          <p:cNvCxnSpPr>
            <a:cxnSpLocks/>
            <a:stCxn id="15" idx="2"/>
            <a:endCxn id="75" idx="3"/>
          </p:cNvCxnSpPr>
          <p:nvPr/>
        </p:nvCxnSpPr>
        <p:spPr>
          <a:xfrm rot="10800000" flipV="1">
            <a:off x="20856609" y="3142022"/>
            <a:ext cx="3030106" cy="1463447"/>
          </a:xfrm>
          <a:prstGeom prst="bentConnector2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Verbinder: gewinkelt 137">
            <a:extLst>
              <a:ext uri="{FF2B5EF4-FFF2-40B4-BE49-F238E27FC236}">
                <a16:creationId xmlns:a16="http://schemas.microsoft.com/office/drawing/2014/main" id="{1F13763A-BDF7-4E12-AB74-D2A94E9800C3}"/>
              </a:ext>
            </a:extLst>
          </p:cNvPr>
          <p:cNvCxnSpPr>
            <a:stCxn id="15" idx="1"/>
            <a:endCxn id="71" idx="3"/>
          </p:cNvCxnSpPr>
          <p:nvPr/>
        </p:nvCxnSpPr>
        <p:spPr>
          <a:xfrm rot="5400000">
            <a:off x="24698224" y="4205328"/>
            <a:ext cx="745595" cy="12700"/>
          </a:xfrm>
          <a:prstGeom prst="bentConnector3">
            <a:avLst/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4E8B1565-7274-4372-BE92-E5B597BE53F1}"/>
              </a:ext>
            </a:extLst>
          </p:cNvPr>
          <p:cNvGrpSpPr/>
          <p:nvPr/>
        </p:nvGrpSpPr>
        <p:grpSpPr>
          <a:xfrm>
            <a:off x="23886714" y="6739106"/>
            <a:ext cx="3854898" cy="1381017"/>
            <a:chOff x="6035109" y="955163"/>
            <a:chExt cx="3854898" cy="138101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5" name="Rechteck: eine Ecke abgeschnitten 154">
              <a:extLst>
                <a:ext uri="{FF2B5EF4-FFF2-40B4-BE49-F238E27FC236}">
                  <a16:creationId xmlns:a16="http://schemas.microsoft.com/office/drawing/2014/main" id="{1AAF1892-D47E-4100-85B5-58E850842892}"/>
                </a:ext>
              </a:extLst>
            </p:cNvPr>
            <p:cNvSpPr/>
            <p:nvPr/>
          </p:nvSpPr>
          <p:spPr>
            <a:xfrm>
              <a:off x="6035109" y="955163"/>
              <a:ext cx="2368607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Niemals aufgeben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CANYON NETWORK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DOMINATION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Es sieht nicht gut aus für die Verteidiger, aber sie sind noch nicht geschlagen. Im Canyon-Netzwerk haben sie sich neu gesammelt. Dort wurden sie von den Clantruppen aufgeklärt und angegriffen.</a:t>
              </a:r>
            </a:p>
          </p:txBody>
        </p:sp>
        <p:pic>
          <p:nvPicPr>
            <p:cNvPr id="156" name="Grafik 155">
              <a:extLst>
                <a:ext uri="{FF2B5EF4-FFF2-40B4-BE49-F238E27FC236}">
                  <a16:creationId xmlns:a16="http://schemas.microsoft.com/office/drawing/2014/main" id="{B914AAE5-367D-494E-9E8A-635D20F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8990" y="955163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0EEC02C-0F15-4AFF-A8D8-5E9CBB0BCADC}"/>
              </a:ext>
            </a:extLst>
          </p:cNvPr>
          <p:cNvGrpSpPr/>
          <p:nvPr/>
        </p:nvGrpSpPr>
        <p:grpSpPr>
          <a:xfrm>
            <a:off x="23896529" y="8886664"/>
            <a:ext cx="3854898" cy="1381017"/>
            <a:chOff x="6035109" y="955163"/>
            <a:chExt cx="3854898" cy="138101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9" name="Rechteck: eine Ecke abgeschnitten 158">
              <a:extLst>
                <a:ext uri="{FF2B5EF4-FFF2-40B4-BE49-F238E27FC236}">
                  <a16:creationId xmlns:a16="http://schemas.microsoft.com/office/drawing/2014/main" id="{FE55C833-76E0-4626-BA51-5D2080CA976A}"/>
                </a:ext>
              </a:extLst>
            </p:cNvPr>
            <p:cNvSpPr/>
            <p:nvPr/>
          </p:nvSpPr>
          <p:spPr>
            <a:xfrm>
              <a:off x="6035109" y="955163"/>
              <a:ext cx="2368607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Letztes Gefecht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TOURMALINE DESERT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Nach den letzten Erfolgen der Verteidiger ist jetzt der Zeitpunkt für die entscheidende Schlacht gekommen. Sie wird in der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Tourmaline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-Wüste stattfinden.</a:t>
              </a:r>
            </a:p>
            <a:p>
              <a:pPr algn="l"/>
              <a:endParaRPr lang="de-DE" sz="775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pic>
          <p:nvPicPr>
            <p:cNvPr id="160" name="Grafik 159">
              <a:extLst>
                <a:ext uri="{FF2B5EF4-FFF2-40B4-BE49-F238E27FC236}">
                  <a16:creationId xmlns:a16="http://schemas.microsoft.com/office/drawing/2014/main" id="{7896F830-03B4-4177-B9A9-EA060DA62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8990" y="955163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cxnSp>
        <p:nvCxnSpPr>
          <p:cNvPr id="163" name="Verbinder: gewinkelt 162">
            <a:extLst>
              <a:ext uri="{FF2B5EF4-FFF2-40B4-BE49-F238E27FC236}">
                <a16:creationId xmlns:a16="http://schemas.microsoft.com/office/drawing/2014/main" id="{616D6654-D3D7-4FD0-AC14-6E44B3CBA664}"/>
              </a:ext>
            </a:extLst>
          </p:cNvPr>
          <p:cNvCxnSpPr>
            <a:cxnSpLocks/>
            <a:stCxn id="159" idx="1"/>
            <a:endCxn id="272" idx="3"/>
          </p:cNvCxnSpPr>
          <p:nvPr/>
        </p:nvCxnSpPr>
        <p:spPr>
          <a:xfrm rot="5400000">
            <a:off x="18020020" y="9768144"/>
            <a:ext cx="6561276" cy="7560351"/>
          </a:xfrm>
          <a:prstGeom prst="bentConnector3">
            <a:avLst>
              <a:gd name="adj1" fmla="val 26612"/>
            </a:avLst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2DDE9EA9-BA07-4129-BB08-34FAC2BDF355}"/>
              </a:ext>
            </a:extLst>
          </p:cNvPr>
          <p:cNvCxnSpPr>
            <a:stCxn id="71" idx="1"/>
            <a:endCxn id="155" idx="3"/>
          </p:cNvCxnSpPr>
          <p:nvPr/>
        </p:nvCxnSpPr>
        <p:spPr>
          <a:xfrm rot="5400000">
            <a:off x="24681039" y="6349123"/>
            <a:ext cx="779963" cy="3"/>
          </a:xfrm>
          <a:prstGeom prst="bentConnector3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Verbinder: gewinkelt 182">
            <a:extLst>
              <a:ext uri="{FF2B5EF4-FFF2-40B4-BE49-F238E27FC236}">
                <a16:creationId xmlns:a16="http://schemas.microsoft.com/office/drawing/2014/main" id="{7CCD1AFF-F6CA-4588-ACAC-9748BCC0B0AF}"/>
              </a:ext>
            </a:extLst>
          </p:cNvPr>
          <p:cNvCxnSpPr>
            <a:stCxn id="155" idx="1"/>
            <a:endCxn id="159" idx="3"/>
          </p:cNvCxnSpPr>
          <p:nvPr/>
        </p:nvCxnSpPr>
        <p:spPr>
          <a:xfrm rot="16200000" flipH="1">
            <a:off x="24692655" y="8498485"/>
            <a:ext cx="766541" cy="9815"/>
          </a:xfrm>
          <a:prstGeom prst="bentConnector3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uppieren 187">
            <a:extLst>
              <a:ext uri="{FF2B5EF4-FFF2-40B4-BE49-F238E27FC236}">
                <a16:creationId xmlns:a16="http://schemas.microsoft.com/office/drawing/2014/main" id="{11822D6A-5059-483E-8343-0CB3CBC114B3}"/>
              </a:ext>
            </a:extLst>
          </p:cNvPr>
          <p:cNvGrpSpPr/>
          <p:nvPr/>
        </p:nvGrpSpPr>
        <p:grpSpPr>
          <a:xfrm>
            <a:off x="9178365" y="6737473"/>
            <a:ext cx="3609566" cy="1381018"/>
            <a:chOff x="5789780" y="955162"/>
            <a:chExt cx="3609566" cy="138101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89" name="Rechteck: eine Ecke abgeschnitten 188">
              <a:extLst>
                <a:ext uri="{FF2B5EF4-FFF2-40B4-BE49-F238E27FC236}">
                  <a16:creationId xmlns:a16="http://schemas.microsoft.com/office/drawing/2014/main" id="{864C3E96-B5F7-4EF5-9554-8DF34FB99880}"/>
                </a:ext>
              </a:extLst>
            </p:cNvPr>
            <p:cNvSpPr/>
            <p:nvPr/>
          </p:nvSpPr>
          <p:spPr>
            <a:xfrm>
              <a:off x="578978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Industrie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MINING COLLECTIVE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ASSAULT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Verteidiger haben die Hauptstadt verloren. Sie ziehen die Verteidiger im zentralen Industriekomplex zusammen, wo die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Clanner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 als nächstes angreifen, um den Widerstand zu zerschlagen.</a:t>
              </a:r>
            </a:p>
          </p:txBody>
        </p:sp>
        <p:pic>
          <p:nvPicPr>
            <p:cNvPr id="190" name="Grafik 189">
              <a:extLst>
                <a:ext uri="{FF2B5EF4-FFF2-40B4-BE49-F238E27FC236}">
                  <a16:creationId xmlns:a16="http://schemas.microsoft.com/office/drawing/2014/main" id="{BAE9C6B0-5A2A-4DC8-B4F9-BC955ED79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18329" y="955162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3D1913CC-81AF-4E98-AB04-986960BF478B}"/>
              </a:ext>
            </a:extLst>
          </p:cNvPr>
          <p:cNvGrpSpPr/>
          <p:nvPr/>
        </p:nvGrpSpPr>
        <p:grpSpPr>
          <a:xfrm>
            <a:off x="5070172" y="8892711"/>
            <a:ext cx="3609566" cy="1381535"/>
            <a:chOff x="5789780" y="954645"/>
            <a:chExt cx="3609566" cy="138153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93" name="Rechteck: eine Ecke abgeschnitten 192">
              <a:extLst>
                <a:ext uri="{FF2B5EF4-FFF2-40B4-BE49-F238E27FC236}">
                  <a16:creationId xmlns:a16="http://schemas.microsoft.com/office/drawing/2014/main" id="{28DBFB7E-31A5-4E2F-B4E3-4AF6039BDC5B}"/>
                </a:ext>
              </a:extLst>
            </p:cNvPr>
            <p:cNvSpPr/>
            <p:nvPr/>
          </p:nvSpPr>
          <p:spPr>
            <a:xfrm>
              <a:off x="578978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Letztes Gefecht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RUBELLITE OASIS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Der Gegenangriff wurde zerschlagen. Jetzt kommt es in der Rubellite-Oase zum finalen Gefecht zwischen den Verteidigern und den Clan-Kräften.</a:t>
              </a:r>
            </a:p>
            <a:p>
              <a:pPr algn="l"/>
              <a:endParaRPr lang="de-DE" sz="775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F244358A-ADF5-4FA6-B325-6FA14939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18329" y="954645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FDB7133-4606-41D0-BB47-C56351607E95}"/>
              </a:ext>
            </a:extLst>
          </p:cNvPr>
          <p:cNvGrpSpPr/>
          <p:nvPr/>
        </p:nvGrpSpPr>
        <p:grpSpPr>
          <a:xfrm>
            <a:off x="5070172" y="6738599"/>
            <a:ext cx="3609566" cy="1381533"/>
            <a:chOff x="6035110" y="954647"/>
            <a:chExt cx="3609566" cy="138153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8" name="Rechteck: eine Ecke abgeschnitten 197">
              <a:extLst>
                <a:ext uri="{FF2B5EF4-FFF2-40B4-BE49-F238E27FC236}">
                  <a16:creationId xmlns:a16="http://schemas.microsoft.com/office/drawing/2014/main" id="{00AC39A1-3C42-4E68-8BE0-53C5FCD4A5A7}"/>
                </a:ext>
              </a:extLst>
            </p:cNvPr>
            <p:cNvSpPr/>
            <p:nvPr/>
          </p:nvSpPr>
          <p:spPr>
            <a:xfrm>
              <a:off x="603511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Gegenangriff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CANYON NETWORK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Der Angriff auf die Stadt wurde abgewehrt und die Verteidiger sind zum Gegenangriff übergegangen. Im Canyon-Netzwerk kommt es zum Kampf.</a:t>
              </a:r>
            </a:p>
            <a:p>
              <a:pPr algn="l"/>
              <a:endParaRPr lang="de-DE" sz="775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pic>
          <p:nvPicPr>
            <p:cNvPr id="199" name="Grafik 198">
              <a:extLst>
                <a:ext uri="{FF2B5EF4-FFF2-40B4-BE49-F238E27FC236}">
                  <a16:creationId xmlns:a16="http://schemas.microsoft.com/office/drawing/2014/main" id="{BD27327F-AF5C-471D-A870-FEC5E277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3659" y="954647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A929FECB-E019-4AD8-A565-E510F317D8FA}"/>
              </a:ext>
            </a:extLst>
          </p:cNvPr>
          <p:cNvGrpSpPr/>
          <p:nvPr/>
        </p:nvGrpSpPr>
        <p:grpSpPr>
          <a:xfrm>
            <a:off x="9178365" y="8905378"/>
            <a:ext cx="3609566" cy="1381533"/>
            <a:chOff x="6035110" y="954647"/>
            <a:chExt cx="3609566" cy="138153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2" name="Rechteck: eine Ecke abgeschnitten 201">
              <a:extLst>
                <a:ext uri="{FF2B5EF4-FFF2-40B4-BE49-F238E27FC236}">
                  <a16:creationId xmlns:a16="http://schemas.microsoft.com/office/drawing/2014/main" id="{21E4F2B5-EC52-4615-8C11-54D4F4BAEB0C}"/>
                </a:ext>
              </a:extLst>
            </p:cNvPr>
            <p:cNvSpPr/>
            <p:nvPr/>
          </p:nvSpPr>
          <p:spPr>
            <a:xfrm>
              <a:off x="603511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Letztes Gefecht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TOURMALINE DESERT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Der Angriff auf die Industrieanlage wurde abgewehrt. Beide Seiten hatten Verluste . Es kommt mit den verbleibenden Truppen zum Entscheidungskampf in der </a:t>
              </a:r>
              <a:r>
                <a:rPr lang="de-DE" sz="775" dirty="0" err="1">
                  <a:solidFill>
                    <a:srgbClr val="000000"/>
                  </a:solidFill>
                  <a:latin typeface="Helvetica" panose="020B0604020202020204" pitchFamily="34" charset="0"/>
                </a:rPr>
                <a:t>Tourmaline</a:t>
              </a: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-Wüste.</a:t>
              </a:r>
            </a:p>
          </p:txBody>
        </p:sp>
        <p:pic>
          <p:nvPicPr>
            <p:cNvPr id="203" name="Grafik 202">
              <a:extLst>
                <a:ext uri="{FF2B5EF4-FFF2-40B4-BE49-F238E27FC236}">
                  <a16:creationId xmlns:a16="http://schemas.microsoft.com/office/drawing/2014/main" id="{61BF58C1-4A66-4329-A5FD-D9E4BEE79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3659" y="954647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cxnSp>
        <p:nvCxnSpPr>
          <p:cNvPr id="208" name="Verbinder: gewinkelt 207">
            <a:extLst>
              <a:ext uri="{FF2B5EF4-FFF2-40B4-BE49-F238E27FC236}">
                <a16:creationId xmlns:a16="http://schemas.microsoft.com/office/drawing/2014/main" id="{8189EA8C-1263-4B30-9D80-5DB1DF83E923}"/>
              </a:ext>
            </a:extLst>
          </p:cNvPr>
          <p:cNvCxnSpPr>
            <a:cxnSpLocks/>
            <a:stCxn id="189" idx="2"/>
            <a:endCxn id="69" idx="3"/>
          </p:cNvCxnSpPr>
          <p:nvPr/>
        </p:nvCxnSpPr>
        <p:spPr>
          <a:xfrm rot="10800000" flipH="1" flipV="1">
            <a:off x="9178364" y="7427982"/>
            <a:ext cx="2095423" cy="9400975"/>
          </a:xfrm>
          <a:prstGeom prst="bentConnector4">
            <a:avLst>
              <a:gd name="adj1" fmla="val -10909"/>
              <a:gd name="adj2" fmla="val 39945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Verbinder: gewinkelt 212">
            <a:extLst>
              <a:ext uri="{FF2B5EF4-FFF2-40B4-BE49-F238E27FC236}">
                <a16:creationId xmlns:a16="http://schemas.microsoft.com/office/drawing/2014/main" id="{F283A0A9-4BA6-434A-B71D-FB567D5EE24D}"/>
              </a:ext>
            </a:extLst>
          </p:cNvPr>
          <p:cNvCxnSpPr>
            <a:stCxn id="189" idx="1"/>
            <a:endCxn id="202" idx="3"/>
          </p:cNvCxnSpPr>
          <p:nvPr/>
        </p:nvCxnSpPr>
        <p:spPr>
          <a:xfrm rot="5400000">
            <a:off x="9846304" y="8512192"/>
            <a:ext cx="787403" cy="12700"/>
          </a:xfrm>
          <a:prstGeom prst="bentConnector3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Verbinder: gewinkelt 214">
            <a:extLst>
              <a:ext uri="{FF2B5EF4-FFF2-40B4-BE49-F238E27FC236}">
                <a16:creationId xmlns:a16="http://schemas.microsoft.com/office/drawing/2014/main" id="{25DED9ED-DC0F-4C7D-B313-51BF1D9F5B84}"/>
              </a:ext>
            </a:extLst>
          </p:cNvPr>
          <p:cNvCxnSpPr>
            <a:cxnSpLocks/>
            <a:stCxn id="202" idx="1"/>
          </p:cNvCxnSpPr>
          <p:nvPr/>
        </p:nvCxnSpPr>
        <p:spPr>
          <a:xfrm rot="5400000">
            <a:off x="5198081" y="7104009"/>
            <a:ext cx="1859023" cy="8224826"/>
          </a:xfrm>
          <a:prstGeom prst="bentConnector2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Ellipse 216">
            <a:extLst>
              <a:ext uri="{FF2B5EF4-FFF2-40B4-BE49-F238E27FC236}">
                <a16:creationId xmlns:a16="http://schemas.microsoft.com/office/drawing/2014/main" id="{4AACF602-57FF-4A68-9823-CD052A73BB8D}"/>
              </a:ext>
            </a:extLst>
          </p:cNvPr>
          <p:cNvSpPr/>
          <p:nvPr/>
        </p:nvSpPr>
        <p:spPr>
          <a:xfrm>
            <a:off x="13805005" y="534259"/>
            <a:ext cx="914400" cy="9161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1</a:t>
            </a:r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E1281C06-B6F6-4E7B-9DD9-1A8870DCADF2}"/>
              </a:ext>
            </a:extLst>
          </p:cNvPr>
          <p:cNvSpPr/>
          <p:nvPr/>
        </p:nvSpPr>
        <p:spPr>
          <a:xfrm>
            <a:off x="13808894" y="2661966"/>
            <a:ext cx="914400" cy="9161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2</a:t>
            </a:r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ED8175EC-3595-4CDF-8DAD-88D90ED1F797}"/>
              </a:ext>
            </a:extLst>
          </p:cNvPr>
          <p:cNvSpPr/>
          <p:nvPr/>
        </p:nvSpPr>
        <p:spPr>
          <a:xfrm>
            <a:off x="13805005" y="4810065"/>
            <a:ext cx="914400" cy="9161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3</a:t>
            </a:r>
          </a:p>
        </p:txBody>
      </p: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BFC62815-6E5E-4A25-BE06-66B96323F1D8}"/>
              </a:ext>
            </a:extLst>
          </p:cNvPr>
          <p:cNvCxnSpPr>
            <a:cxnSpLocks/>
            <a:stCxn id="31" idx="2"/>
            <a:endCxn id="198" idx="3"/>
          </p:cNvCxnSpPr>
          <p:nvPr/>
        </p:nvCxnSpPr>
        <p:spPr>
          <a:xfrm rot="10800000" flipH="1" flipV="1">
            <a:off x="5070172" y="5259695"/>
            <a:ext cx="1061640" cy="1479420"/>
          </a:xfrm>
          <a:prstGeom prst="bentConnector4">
            <a:avLst>
              <a:gd name="adj1" fmla="val -17573"/>
              <a:gd name="adj2" fmla="val 70495"/>
            </a:avLst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Verbinder: gewinkelt 222">
            <a:extLst>
              <a:ext uri="{FF2B5EF4-FFF2-40B4-BE49-F238E27FC236}">
                <a16:creationId xmlns:a16="http://schemas.microsoft.com/office/drawing/2014/main" id="{21ACAD11-35EE-42DB-A2AC-B4BB064138C5}"/>
              </a:ext>
            </a:extLst>
          </p:cNvPr>
          <p:cNvCxnSpPr>
            <a:stCxn id="31" idx="1"/>
            <a:endCxn id="189" idx="3"/>
          </p:cNvCxnSpPr>
          <p:nvPr/>
        </p:nvCxnSpPr>
        <p:spPr>
          <a:xfrm rot="16200000" flipH="1">
            <a:off x="7792273" y="4289741"/>
            <a:ext cx="787271" cy="4108193"/>
          </a:xfrm>
          <a:prstGeom prst="bentConnector3">
            <a:avLst>
              <a:gd name="adj1" fmla="val 23729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E87CCDCB-811A-4A23-8B11-8AADFAD7053F}"/>
              </a:ext>
            </a:extLst>
          </p:cNvPr>
          <p:cNvSpPr/>
          <p:nvPr/>
        </p:nvSpPr>
        <p:spPr>
          <a:xfrm>
            <a:off x="13808894" y="7005499"/>
            <a:ext cx="914400" cy="9161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D4B9FF9-A220-4360-9D95-26B7B44F8515}"/>
              </a:ext>
            </a:extLst>
          </p:cNvPr>
          <p:cNvSpPr/>
          <p:nvPr/>
        </p:nvSpPr>
        <p:spPr>
          <a:xfrm>
            <a:off x="1705678" y="4103844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03647967-F403-49F6-A996-3FFF8BA386BD}"/>
              </a:ext>
            </a:extLst>
          </p:cNvPr>
          <p:cNvSpPr/>
          <p:nvPr/>
        </p:nvSpPr>
        <p:spPr>
          <a:xfrm>
            <a:off x="1621826" y="6219837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22D062A-1E4D-48B2-A5B4-ECF08CD9E5BA}"/>
              </a:ext>
            </a:extLst>
          </p:cNvPr>
          <p:cNvSpPr/>
          <p:nvPr/>
        </p:nvSpPr>
        <p:spPr>
          <a:xfrm>
            <a:off x="1621821" y="8357127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0CD8AAFC-8B60-45C4-94E5-AE566995522B}"/>
              </a:ext>
            </a:extLst>
          </p:cNvPr>
          <p:cNvSpPr/>
          <p:nvPr/>
        </p:nvSpPr>
        <p:spPr>
          <a:xfrm>
            <a:off x="5721234" y="6247553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32019DC1-BB4A-4F1A-8B9E-7728357B7EF1}"/>
              </a:ext>
            </a:extLst>
          </p:cNvPr>
          <p:cNvSpPr/>
          <p:nvPr/>
        </p:nvSpPr>
        <p:spPr>
          <a:xfrm>
            <a:off x="9741382" y="6220601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sp>
        <p:nvSpPr>
          <p:cNvPr id="205" name="Rechteck 204">
            <a:extLst>
              <a:ext uri="{FF2B5EF4-FFF2-40B4-BE49-F238E27FC236}">
                <a16:creationId xmlns:a16="http://schemas.microsoft.com/office/drawing/2014/main" id="{E7E21886-646B-411B-A82D-DFC4618595A1}"/>
              </a:ext>
            </a:extLst>
          </p:cNvPr>
          <p:cNvSpPr/>
          <p:nvPr/>
        </p:nvSpPr>
        <p:spPr>
          <a:xfrm>
            <a:off x="9825231" y="8378546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440BF7B-96C3-4100-BEB3-2F2F7F821CC7}"/>
              </a:ext>
            </a:extLst>
          </p:cNvPr>
          <p:cNvSpPr/>
          <p:nvPr/>
        </p:nvSpPr>
        <p:spPr>
          <a:xfrm>
            <a:off x="1709874" y="16246162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sp>
        <p:nvSpPr>
          <p:cNvPr id="245" name="Ellipse 244">
            <a:extLst>
              <a:ext uri="{FF2B5EF4-FFF2-40B4-BE49-F238E27FC236}">
                <a16:creationId xmlns:a16="http://schemas.microsoft.com/office/drawing/2014/main" id="{159D35E5-74B2-48E2-9F47-7B38EE1B311C}"/>
              </a:ext>
            </a:extLst>
          </p:cNvPr>
          <p:cNvSpPr/>
          <p:nvPr/>
        </p:nvSpPr>
        <p:spPr>
          <a:xfrm>
            <a:off x="13805005" y="9214035"/>
            <a:ext cx="914400" cy="9161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5</a:t>
            </a:r>
          </a:p>
        </p:txBody>
      </p:sp>
      <p:cxnSp>
        <p:nvCxnSpPr>
          <p:cNvPr id="248" name="Verbinder: gewinkelt 247">
            <a:extLst>
              <a:ext uri="{FF2B5EF4-FFF2-40B4-BE49-F238E27FC236}">
                <a16:creationId xmlns:a16="http://schemas.microsoft.com/office/drawing/2014/main" id="{C26402AF-FB14-4901-8A6E-5D26B3C8E012}"/>
              </a:ext>
            </a:extLst>
          </p:cNvPr>
          <p:cNvCxnSpPr>
            <a:stCxn id="198" idx="1"/>
            <a:endCxn id="193" idx="3"/>
          </p:cNvCxnSpPr>
          <p:nvPr/>
        </p:nvCxnSpPr>
        <p:spPr>
          <a:xfrm rot="5400000">
            <a:off x="5745264" y="8506680"/>
            <a:ext cx="773097" cy="12700"/>
          </a:xfrm>
          <a:prstGeom prst="bentConnector3">
            <a:avLst/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hteck 194">
            <a:extLst>
              <a:ext uri="{FF2B5EF4-FFF2-40B4-BE49-F238E27FC236}">
                <a16:creationId xmlns:a16="http://schemas.microsoft.com/office/drawing/2014/main" id="{5B106E7A-B9F6-4A90-9268-D3C5C574498D}"/>
              </a:ext>
            </a:extLst>
          </p:cNvPr>
          <p:cNvSpPr/>
          <p:nvPr/>
        </p:nvSpPr>
        <p:spPr>
          <a:xfrm>
            <a:off x="5633185" y="8380035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BD87F0E8-865B-4188-A569-DF3A5DF28BE1}"/>
              </a:ext>
            </a:extLst>
          </p:cNvPr>
          <p:cNvSpPr/>
          <p:nvPr/>
        </p:nvSpPr>
        <p:spPr>
          <a:xfrm>
            <a:off x="24676603" y="8348616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160D4105-D327-42FC-8B0C-CF313516886E}"/>
              </a:ext>
            </a:extLst>
          </p:cNvPr>
          <p:cNvSpPr/>
          <p:nvPr/>
        </p:nvSpPr>
        <p:spPr>
          <a:xfrm>
            <a:off x="24666788" y="6201058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4460C82-61D0-411E-A19A-E5126B4B197A}"/>
              </a:ext>
            </a:extLst>
          </p:cNvPr>
          <p:cNvSpPr/>
          <p:nvPr/>
        </p:nvSpPr>
        <p:spPr>
          <a:xfrm>
            <a:off x="24618515" y="4047387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2204AEE-E1A0-48C8-8F2C-F9D84F9A9ADF}"/>
              </a:ext>
            </a:extLst>
          </p:cNvPr>
          <p:cNvSpPr/>
          <p:nvPr/>
        </p:nvSpPr>
        <p:spPr>
          <a:xfrm>
            <a:off x="20336349" y="4067422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cxnSp>
        <p:nvCxnSpPr>
          <p:cNvPr id="254" name="Verbinder: gewinkelt 253">
            <a:extLst>
              <a:ext uri="{FF2B5EF4-FFF2-40B4-BE49-F238E27FC236}">
                <a16:creationId xmlns:a16="http://schemas.microsoft.com/office/drawing/2014/main" id="{38F2EC54-51BA-46B9-AEE6-F479515470C2}"/>
              </a:ext>
            </a:extLst>
          </p:cNvPr>
          <p:cNvCxnSpPr>
            <a:cxnSpLocks/>
            <a:stCxn id="198" idx="2"/>
          </p:cNvCxnSpPr>
          <p:nvPr/>
        </p:nvCxnSpPr>
        <p:spPr>
          <a:xfrm rot="10800000" flipV="1">
            <a:off x="4843878" y="7429624"/>
            <a:ext cx="226294" cy="4716310"/>
          </a:xfrm>
          <a:prstGeom prst="bentConnector2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Verbinder: gewinkelt 258">
            <a:extLst>
              <a:ext uri="{FF2B5EF4-FFF2-40B4-BE49-F238E27FC236}">
                <a16:creationId xmlns:a16="http://schemas.microsoft.com/office/drawing/2014/main" id="{C1A88AC4-32BF-4D33-A952-5DF91049750E}"/>
              </a:ext>
            </a:extLst>
          </p:cNvPr>
          <p:cNvCxnSpPr>
            <a:cxnSpLocks/>
            <a:stCxn id="193" idx="2"/>
          </p:cNvCxnSpPr>
          <p:nvPr/>
        </p:nvCxnSpPr>
        <p:spPr>
          <a:xfrm rot="10800000" flipV="1">
            <a:off x="4847432" y="9583738"/>
            <a:ext cx="222741" cy="699694"/>
          </a:xfrm>
          <a:prstGeom prst="bentConnector2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hteck: eine Ecke abgeschnitten 271">
            <a:extLst>
              <a:ext uri="{FF2B5EF4-FFF2-40B4-BE49-F238E27FC236}">
                <a16:creationId xmlns:a16="http://schemas.microsoft.com/office/drawing/2014/main" id="{52DBB896-ADC8-4950-B172-8E31854B3A7D}"/>
              </a:ext>
            </a:extLst>
          </p:cNvPr>
          <p:cNvSpPr/>
          <p:nvPr/>
        </p:nvSpPr>
        <p:spPr>
          <a:xfrm>
            <a:off x="15715699" y="16828957"/>
            <a:ext cx="3609565" cy="845971"/>
          </a:xfrm>
          <a:prstGeom prst="snip1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de-DE" sz="969" b="1" dirty="0">
                <a:solidFill>
                  <a:schemeClr val="bg1"/>
                </a:solidFill>
                <a:latin typeface="Helvetica" panose="020B0604020202020204" pitchFamily="34" charset="0"/>
              </a:rPr>
              <a:t>IS gewinnt / Invasion gescheitert</a:t>
            </a:r>
            <a:endParaRPr lang="de-DE" sz="969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algn="l"/>
            <a:b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</a:br>
            <a:r>
              <a:rPr lang="de-DE" sz="775" i="1" dirty="0">
                <a:solidFill>
                  <a:schemeClr val="bg1"/>
                </a:solidFill>
                <a:latin typeface="Helvetica" panose="020B0604020202020204" pitchFamily="34" charset="0"/>
              </a:rPr>
              <a:t>Beschreibung:</a:t>
            </a:r>
            <a:b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</a:br>
            <a: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  <a:t>Die Angreifer wurden zurückgeschlagen. Die verbliebenen Clantruppen berufen sich auf </a:t>
            </a:r>
            <a:r>
              <a:rPr lang="de-DE" sz="775" dirty="0" err="1">
                <a:solidFill>
                  <a:schemeClr val="bg1"/>
                </a:solidFill>
                <a:latin typeface="Helvetica" panose="020B0604020202020204" pitchFamily="34" charset="0"/>
              </a:rPr>
              <a:t>Hegira</a:t>
            </a:r>
            <a:r>
              <a:rPr lang="de-DE" sz="775" dirty="0">
                <a:solidFill>
                  <a:schemeClr val="bg1"/>
                </a:solidFill>
                <a:latin typeface="Helvetica" panose="020B0604020202020204" pitchFamily="34" charset="0"/>
              </a:rPr>
              <a:t> und ziehen sich in den Weltraum zurück.</a:t>
            </a:r>
          </a:p>
        </p:txBody>
      </p:sp>
      <p:sp>
        <p:nvSpPr>
          <p:cNvPr id="273" name="Rechteck: eine Ecke abgeschnitten 272">
            <a:extLst>
              <a:ext uri="{FF2B5EF4-FFF2-40B4-BE49-F238E27FC236}">
                <a16:creationId xmlns:a16="http://schemas.microsoft.com/office/drawing/2014/main" id="{BEA82589-D30C-45D6-AD63-7F60243BD3CE}"/>
              </a:ext>
            </a:extLst>
          </p:cNvPr>
          <p:cNvSpPr/>
          <p:nvPr/>
        </p:nvSpPr>
        <p:spPr>
          <a:xfrm>
            <a:off x="24354057" y="16828958"/>
            <a:ext cx="3609565" cy="845971"/>
          </a:xfrm>
          <a:prstGeom prst="snip1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de-DE" sz="1100" b="1" dirty="0">
                <a:solidFill>
                  <a:schemeClr val="bg1"/>
                </a:solidFill>
                <a:latin typeface="Helvetica" panose="020B0604020202020204" pitchFamily="34" charset="0"/>
              </a:rPr>
              <a:t>Clan gewinnt / Planet wurde erobert</a:t>
            </a:r>
            <a:endParaRPr lang="de-DE" sz="11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algn="l"/>
            <a:br>
              <a:rPr lang="de-DE" sz="800" dirty="0">
                <a:solidFill>
                  <a:schemeClr val="bg1"/>
                </a:solidFill>
                <a:latin typeface="Helvetica" panose="020B0604020202020204" pitchFamily="34" charset="0"/>
              </a:rPr>
            </a:br>
            <a:r>
              <a:rPr lang="de-DE" sz="800" i="1" dirty="0">
                <a:solidFill>
                  <a:schemeClr val="bg1"/>
                </a:solidFill>
                <a:latin typeface="Helvetica" panose="020B0604020202020204" pitchFamily="34" charset="0"/>
              </a:rPr>
              <a:t>Beschreibung:</a:t>
            </a:r>
            <a:br>
              <a:rPr lang="de-DE" sz="800" dirty="0">
                <a:solidFill>
                  <a:schemeClr val="bg1"/>
                </a:solidFill>
                <a:latin typeface="Helvetica" panose="020B0604020202020204" pitchFamily="34" charset="0"/>
              </a:rPr>
            </a:br>
            <a:r>
              <a:rPr lang="de-DE" sz="800" dirty="0">
                <a:solidFill>
                  <a:schemeClr val="bg1"/>
                </a:solidFill>
                <a:latin typeface="Helvetica" panose="020B0604020202020204" pitchFamily="34" charset="0"/>
              </a:rPr>
              <a:t>Die Angreifer haben gesiegt. Der Planet steht nun unter der Kontrolle des Clans.</a:t>
            </a:r>
          </a:p>
        </p:txBody>
      </p:sp>
      <p:sp>
        <p:nvSpPr>
          <p:cNvPr id="274" name="Rechteck 273">
            <a:extLst>
              <a:ext uri="{FF2B5EF4-FFF2-40B4-BE49-F238E27FC236}">
                <a16:creationId xmlns:a16="http://schemas.microsoft.com/office/drawing/2014/main" id="{2B87FE3E-6EFD-4389-9619-C95A75CF25A2}"/>
              </a:ext>
            </a:extLst>
          </p:cNvPr>
          <p:cNvSpPr/>
          <p:nvPr/>
        </p:nvSpPr>
        <p:spPr>
          <a:xfrm>
            <a:off x="17120445" y="16246168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cxnSp>
        <p:nvCxnSpPr>
          <p:cNvPr id="257" name="Verbinder: gewinkelt 256">
            <a:extLst>
              <a:ext uri="{FF2B5EF4-FFF2-40B4-BE49-F238E27FC236}">
                <a16:creationId xmlns:a16="http://schemas.microsoft.com/office/drawing/2014/main" id="{B26BAC9D-C8CC-4808-9494-8A912E4F8EFC}"/>
              </a:ext>
            </a:extLst>
          </p:cNvPr>
          <p:cNvCxnSpPr>
            <a:cxnSpLocks/>
            <a:stCxn id="193" idx="1"/>
            <a:endCxn id="69" idx="3"/>
          </p:cNvCxnSpPr>
          <p:nvPr/>
        </p:nvCxnSpPr>
        <p:spPr>
          <a:xfrm rot="16200000" flipH="1">
            <a:off x="5425444" y="10980614"/>
            <a:ext cx="6554712" cy="5141976"/>
          </a:xfrm>
          <a:prstGeom prst="bentConnector3">
            <a:avLst>
              <a:gd name="adj1" fmla="val 13796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Verbinder: gewinkelt 249">
            <a:extLst>
              <a:ext uri="{FF2B5EF4-FFF2-40B4-BE49-F238E27FC236}">
                <a16:creationId xmlns:a16="http://schemas.microsoft.com/office/drawing/2014/main" id="{59951FC0-FAFC-4716-B6C3-A51EC10F5D52}"/>
              </a:ext>
            </a:extLst>
          </p:cNvPr>
          <p:cNvCxnSpPr>
            <a:cxnSpLocks/>
            <a:stCxn id="202" idx="2"/>
            <a:endCxn id="69" idx="3"/>
          </p:cNvCxnSpPr>
          <p:nvPr/>
        </p:nvCxnSpPr>
        <p:spPr>
          <a:xfrm rot="10800000" flipH="1" flipV="1">
            <a:off x="9178364" y="9596402"/>
            <a:ext cx="2095423" cy="7232555"/>
          </a:xfrm>
          <a:prstGeom prst="bentConnector4">
            <a:avLst>
              <a:gd name="adj1" fmla="val -10909"/>
              <a:gd name="adj2" fmla="val 21880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F59D3BF9-48C4-4DF6-9D15-F4C28D5D7B34}"/>
              </a:ext>
            </a:extLst>
          </p:cNvPr>
          <p:cNvGrpSpPr/>
          <p:nvPr/>
        </p:nvGrpSpPr>
        <p:grpSpPr>
          <a:xfrm>
            <a:off x="2861685" y="2184429"/>
            <a:ext cx="1087965" cy="199744"/>
            <a:chOff x="13286556" y="12107918"/>
            <a:chExt cx="1087965" cy="199744"/>
          </a:xfrm>
        </p:grpSpPr>
        <p:sp>
          <p:nvSpPr>
            <p:cNvPr id="361" name="Flussdiagramm: Verbinder 360">
              <a:extLst>
                <a:ext uri="{FF2B5EF4-FFF2-40B4-BE49-F238E27FC236}">
                  <a16:creationId xmlns:a16="http://schemas.microsoft.com/office/drawing/2014/main" id="{9AE8FABD-A8C6-46E6-A6C8-04A4E1068763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Flussdiagramm: Verbinder 361">
              <a:extLst>
                <a:ext uri="{FF2B5EF4-FFF2-40B4-BE49-F238E27FC236}">
                  <a16:creationId xmlns:a16="http://schemas.microsoft.com/office/drawing/2014/main" id="{4CD3A766-51D5-4BBD-A7B6-42D1DB3DB582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Flussdiagramm: Verbinder 362">
              <a:extLst>
                <a:ext uri="{FF2B5EF4-FFF2-40B4-BE49-F238E27FC236}">
                  <a16:creationId xmlns:a16="http://schemas.microsoft.com/office/drawing/2014/main" id="{7FA107B2-EE1D-4803-958F-CEF6C63D329B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Flussdiagramm: Verbinder 363">
              <a:extLst>
                <a:ext uri="{FF2B5EF4-FFF2-40B4-BE49-F238E27FC236}">
                  <a16:creationId xmlns:a16="http://schemas.microsoft.com/office/drawing/2014/main" id="{1B458D82-5AAE-494E-AB5A-2229B476519C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Flussdiagramm: Verbinder 364">
              <a:extLst>
                <a:ext uri="{FF2B5EF4-FFF2-40B4-BE49-F238E27FC236}">
                  <a16:creationId xmlns:a16="http://schemas.microsoft.com/office/drawing/2014/main" id="{E9CCAE8F-8BE5-4A78-B7F2-17F7DF5F8C32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7" name="Gruppieren 366">
            <a:extLst>
              <a:ext uri="{FF2B5EF4-FFF2-40B4-BE49-F238E27FC236}">
                <a16:creationId xmlns:a16="http://schemas.microsoft.com/office/drawing/2014/main" id="{68712042-21B2-4212-ACF9-122077970996}"/>
              </a:ext>
            </a:extLst>
          </p:cNvPr>
          <p:cNvGrpSpPr/>
          <p:nvPr/>
        </p:nvGrpSpPr>
        <p:grpSpPr>
          <a:xfrm>
            <a:off x="2860402" y="4334584"/>
            <a:ext cx="1087965" cy="199744"/>
            <a:chOff x="13286556" y="12107918"/>
            <a:chExt cx="1087965" cy="199744"/>
          </a:xfrm>
        </p:grpSpPr>
        <p:sp>
          <p:nvSpPr>
            <p:cNvPr id="368" name="Flussdiagramm: Verbinder 367">
              <a:extLst>
                <a:ext uri="{FF2B5EF4-FFF2-40B4-BE49-F238E27FC236}">
                  <a16:creationId xmlns:a16="http://schemas.microsoft.com/office/drawing/2014/main" id="{FAB1E73F-E334-4293-B3E4-30413D5F5F7F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9" name="Flussdiagramm: Verbinder 368">
              <a:extLst>
                <a:ext uri="{FF2B5EF4-FFF2-40B4-BE49-F238E27FC236}">
                  <a16:creationId xmlns:a16="http://schemas.microsoft.com/office/drawing/2014/main" id="{40F7D428-BB43-4819-8028-D013755ED902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Flussdiagramm: Verbinder 369">
              <a:extLst>
                <a:ext uri="{FF2B5EF4-FFF2-40B4-BE49-F238E27FC236}">
                  <a16:creationId xmlns:a16="http://schemas.microsoft.com/office/drawing/2014/main" id="{3FA1D95F-1F8F-4C48-9A8D-109EAF2F72C6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1" name="Flussdiagramm: Verbinder 370">
              <a:extLst>
                <a:ext uri="{FF2B5EF4-FFF2-40B4-BE49-F238E27FC236}">
                  <a16:creationId xmlns:a16="http://schemas.microsoft.com/office/drawing/2014/main" id="{9CA27AC1-3AEF-410C-A2F5-64588A89F8FB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2" name="Flussdiagramm: Verbinder 371">
              <a:extLst>
                <a:ext uri="{FF2B5EF4-FFF2-40B4-BE49-F238E27FC236}">
                  <a16:creationId xmlns:a16="http://schemas.microsoft.com/office/drawing/2014/main" id="{2636B5A6-79C3-44F3-BA08-5844B2D04037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3" name="Gruppieren 372">
            <a:extLst>
              <a:ext uri="{FF2B5EF4-FFF2-40B4-BE49-F238E27FC236}">
                <a16:creationId xmlns:a16="http://schemas.microsoft.com/office/drawing/2014/main" id="{5EE92044-83DE-4E2C-9600-04A466CE262E}"/>
              </a:ext>
            </a:extLst>
          </p:cNvPr>
          <p:cNvGrpSpPr/>
          <p:nvPr/>
        </p:nvGrpSpPr>
        <p:grpSpPr>
          <a:xfrm>
            <a:off x="2855656" y="6486618"/>
            <a:ext cx="1087965" cy="199744"/>
            <a:chOff x="13286556" y="12107918"/>
            <a:chExt cx="1087965" cy="199744"/>
          </a:xfrm>
        </p:grpSpPr>
        <p:sp>
          <p:nvSpPr>
            <p:cNvPr id="374" name="Flussdiagramm: Verbinder 373">
              <a:extLst>
                <a:ext uri="{FF2B5EF4-FFF2-40B4-BE49-F238E27FC236}">
                  <a16:creationId xmlns:a16="http://schemas.microsoft.com/office/drawing/2014/main" id="{8E2D7341-9624-4927-B77A-C8C54778B54F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5" name="Flussdiagramm: Verbinder 374">
              <a:extLst>
                <a:ext uri="{FF2B5EF4-FFF2-40B4-BE49-F238E27FC236}">
                  <a16:creationId xmlns:a16="http://schemas.microsoft.com/office/drawing/2014/main" id="{FF99A18E-E12B-48AE-94F4-6B4FED863811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6" name="Flussdiagramm: Verbinder 375">
              <a:extLst>
                <a:ext uri="{FF2B5EF4-FFF2-40B4-BE49-F238E27FC236}">
                  <a16:creationId xmlns:a16="http://schemas.microsoft.com/office/drawing/2014/main" id="{985C0B74-817F-420A-B9E0-AC78F452FC5C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7" name="Flussdiagramm: Verbinder 376">
              <a:extLst>
                <a:ext uri="{FF2B5EF4-FFF2-40B4-BE49-F238E27FC236}">
                  <a16:creationId xmlns:a16="http://schemas.microsoft.com/office/drawing/2014/main" id="{06BEF382-08A3-4A0C-8F98-190E8C45AF6C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8" name="Flussdiagramm: Verbinder 377">
              <a:extLst>
                <a:ext uri="{FF2B5EF4-FFF2-40B4-BE49-F238E27FC236}">
                  <a16:creationId xmlns:a16="http://schemas.microsoft.com/office/drawing/2014/main" id="{EC57998F-8441-4835-9F26-527ABE4DF6EE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D30E98C0-FFD7-4967-B4B0-44ADAA12A6AB}"/>
              </a:ext>
            </a:extLst>
          </p:cNvPr>
          <p:cNvGrpSpPr/>
          <p:nvPr/>
        </p:nvGrpSpPr>
        <p:grpSpPr>
          <a:xfrm>
            <a:off x="6882732" y="4333977"/>
            <a:ext cx="1087965" cy="199744"/>
            <a:chOff x="13286556" y="12107918"/>
            <a:chExt cx="1087965" cy="199744"/>
          </a:xfrm>
        </p:grpSpPr>
        <p:sp>
          <p:nvSpPr>
            <p:cNvPr id="380" name="Flussdiagramm: Verbinder 379">
              <a:extLst>
                <a:ext uri="{FF2B5EF4-FFF2-40B4-BE49-F238E27FC236}">
                  <a16:creationId xmlns:a16="http://schemas.microsoft.com/office/drawing/2014/main" id="{5A6956E5-1841-4AD5-A883-5538A54DBA60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1" name="Flussdiagramm: Verbinder 380">
              <a:extLst>
                <a:ext uri="{FF2B5EF4-FFF2-40B4-BE49-F238E27FC236}">
                  <a16:creationId xmlns:a16="http://schemas.microsoft.com/office/drawing/2014/main" id="{A80EEF35-DB34-4C2D-B9F2-296A6CAD5D73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2" name="Flussdiagramm: Verbinder 381">
              <a:extLst>
                <a:ext uri="{FF2B5EF4-FFF2-40B4-BE49-F238E27FC236}">
                  <a16:creationId xmlns:a16="http://schemas.microsoft.com/office/drawing/2014/main" id="{97089184-4C92-4B6C-AAEF-83CDD6E4C053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3" name="Flussdiagramm: Verbinder 382">
              <a:extLst>
                <a:ext uri="{FF2B5EF4-FFF2-40B4-BE49-F238E27FC236}">
                  <a16:creationId xmlns:a16="http://schemas.microsoft.com/office/drawing/2014/main" id="{9918FA3E-784F-4448-94F0-DF49CCE64F25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4" name="Flussdiagramm: Verbinder 383">
              <a:extLst>
                <a:ext uri="{FF2B5EF4-FFF2-40B4-BE49-F238E27FC236}">
                  <a16:creationId xmlns:a16="http://schemas.microsoft.com/office/drawing/2014/main" id="{62EA033B-C85E-4B65-9692-B0095A0232D3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5" name="Gruppieren 384">
            <a:extLst>
              <a:ext uri="{FF2B5EF4-FFF2-40B4-BE49-F238E27FC236}">
                <a16:creationId xmlns:a16="http://schemas.microsoft.com/office/drawing/2014/main" id="{BC8F930C-00A0-495C-A940-9076057C96D8}"/>
              </a:ext>
            </a:extLst>
          </p:cNvPr>
          <p:cNvGrpSpPr/>
          <p:nvPr/>
        </p:nvGrpSpPr>
        <p:grpSpPr>
          <a:xfrm>
            <a:off x="6871212" y="6486618"/>
            <a:ext cx="1087965" cy="199744"/>
            <a:chOff x="13286556" y="12107918"/>
            <a:chExt cx="1087965" cy="199744"/>
          </a:xfrm>
        </p:grpSpPr>
        <p:sp>
          <p:nvSpPr>
            <p:cNvPr id="386" name="Flussdiagramm: Verbinder 385">
              <a:extLst>
                <a:ext uri="{FF2B5EF4-FFF2-40B4-BE49-F238E27FC236}">
                  <a16:creationId xmlns:a16="http://schemas.microsoft.com/office/drawing/2014/main" id="{71737F00-4D78-4AD6-83FE-BC44DFE41321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7" name="Flussdiagramm: Verbinder 386">
              <a:extLst>
                <a:ext uri="{FF2B5EF4-FFF2-40B4-BE49-F238E27FC236}">
                  <a16:creationId xmlns:a16="http://schemas.microsoft.com/office/drawing/2014/main" id="{34B7664B-1FFF-45C4-8AC0-B194D1A34191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8" name="Flussdiagramm: Verbinder 387">
              <a:extLst>
                <a:ext uri="{FF2B5EF4-FFF2-40B4-BE49-F238E27FC236}">
                  <a16:creationId xmlns:a16="http://schemas.microsoft.com/office/drawing/2014/main" id="{5718B817-DE76-46BB-8113-A166A32313CC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9" name="Flussdiagramm: Verbinder 388">
              <a:extLst>
                <a:ext uri="{FF2B5EF4-FFF2-40B4-BE49-F238E27FC236}">
                  <a16:creationId xmlns:a16="http://schemas.microsoft.com/office/drawing/2014/main" id="{203D0825-FD84-4358-967C-6F43BB408EDA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0" name="Flussdiagramm: Verbinder 389">
              <a:extLst>
                <a:ext uri="{FF2B5EF4-FFF2-40B4-BE49-F238E27FC236}">
                  <a16:creationId xmlns:a16="http://schemas.microsoft.com/office/drawing/2014/main" id="{4B39DED3-2F54-4AC2-B420-FD228A6190D2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1" name="Gruppieren 390">
            <a:extLst>
              <a:ext uri="{FF2B5EF4-FFF2-40B4-BE49-F238E27FC236}">
                <a16:creationId xmlns:a16="http://schemas.microsoft.com/office/drawing/2014/main" id="{6510FF83-E23A-4B28-8DD2-C45AFBD77A76}"/>
              </a:ext>
            </a:extLst>
          </p:cNvPr>
          <p:cNvGrpSpPr/>
          <p:nvPr/>
        </p:nvGrpSpPr>
        <p:grpSpPr>
          <a:xfrm>
            <a:off x="6871212" y="8640948"/>
            <a:ext cx="1087965" cy="199744"/>
            <a:chOff x="13286556" y="12107918"/>
            <a:chExt cx="1087965" cy="199744"/>
          </a:xfrm>
        </p:grpSpPr>
        <p:sp>
          <p:nvSpPr>
            <p:cNvPr id="392" name="Flussdiagramm: Verbinder 391">
              <a:extLst>
                <a:ext uri="{FF2B5EF4-FFF2-40B4-BE49-F238E27FC236}">
                  <a16:creationId xmlns:a16="http://schemas.microsoft.com/office/drawing/2014/main" id="{A4A229CC-2239-4239-9223-EDAF42102E0A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3" name="Flussdiagramm: Verbinder 392">
              <a:extLst>
                <a:ext uri="{FF2B5EF4-FFF2-40B4-BE49-F238E27FC236}">
                  <a16:creationId xmlns:a16="http://schemas.microsoft.com/office/drawing/2014/main" id="{BA8B7C32-8463-4BA5-82E1-75FCB1BDECC9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4" name="Flussdiagramm: Verbinder 393">
              <a:extLst>
                <a:ext uri="{FF2B5EF4-FFF2-40B4-BE49-F238E27FC236}">
                  <a16:creationId xmlns:a16="http://schemas.microsoft.com/office/drawing/2014/main" id="{74E88245-954A-479A-BB2D-28743F6DD93E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5" name="Flussdiagramm: Verbinder 394">
              <a:extLst>
                <a:ext uri="{FF2B5EF4-FFF2-40B4-BE49-F238E27FC236}">
                  <a16:creationId xmlns:a16="http://schemas.microsoft.com/office/drawing/2014/main" id="{0535C77A-7D9C-426B-881B-1B2DB965BB6B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6" name="Flussdiagramm: Verbinder 395">
              <a:extLst>
                <a:ext uri="{FF2B5EF4-FFF2-40B4-BE49-F238E27FC236}">
                  <a16:creationId xmlns:a16="http://schemas.microsoft.com/office/drawing/2014/main" id="{07D0F687-25BE-44F6-B0A1-45AA095B5189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7C36C0FB-C5E4-4378-BB39-FC37F6445151}"/>
              </a:ext>
            </a:extLst>
          </p:cNvPr>
          <p:cNvGrpSpPr/>
          <p:nvPr/>
        </p:nvGrpSpPr>
        <p:grpSpPr>
          <a:xfrm>
            <a:off x="10979405" y="6499844"/>
            <a:ext cx="1087965" cy="199744"/>
            <a:chOff x="13286556" y="12107918"/>
            <a:chExt cx="1087965" cy="199744"/>
          </a:xfrm>
        </p:grpSpPr>
        <p:sp>
          <p:nvSpPr>
            <p:cNvPr id="398" name="Flussdiagramm: Verbinder 397">
              <a:extLst>
                <a:ext uri="{FF2B5EF4-FFF2-40B4-BE49-F238E27FC236}">
                  <a16:creationId xmlns:a16="http://schemas.microsoft.com/office/drawing/2014/main" id="{E38B9F36-54C5-4E3A-A227-43DA6401E7D1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9" name="Flussdiagramm: Verbinder 398">
              <a:extLst>
                <a:ext uri="{FF2B5EF4-FFF2-40B4-BE49-F238E27FC236}">
                  <a16:creationId xmlns:a16="http://schemas.microsoft.com/office/drawing/2014/main" id="{AB99A06E-F841-416F-A6AC-4E11EFE59087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0" name="Flussdiagramm: Verbinder 399">
              <a:extLst>
                <a:ext uri="{FF2B5EF4-FFF2-40B4-BE49-F238E27FC236}">
                  <a16:creationId xmlns:a16="http://schemas.microsoft.com/office/drawing/2014/main" id="{23276C60-DEB1-45B9-AC23-C07E41FB2E27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1" name="Flussdiagramm: Verbinder 400">
              <a:extLst>
                <a:ext uri="{FF2B5EF4-FFF2-40B4-BE49-F238E27FC236}">
                  <a16:creationId xmlns:a16="http://schemas.microsoft.com/office/drawing/2014/main" id="{B81DE301-728C-46D7-883B-90BA62E34C10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2" name="Flussdiagramm: Verbinder 401">
              <a:extLst>
                <a:ext uri="{FF2B5EF4-FFF2-40B4-BE49-F238E27FC236}">
                  <a16:creationId xmlns:a16="http://schemas.microsoft.com/office/drawing/2014/main" id="{4618C2DB-D4FD-4FF2-99BA-CCCEADF12F8D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3" name="Gruppieren 402">
            <a:extLst>
              <a:ext uri="{FF2B5EF4-FFF2-40B4-BE49-F238E27FC236}">
                <a16:creationId xmlns:a16="http://schemas.microsoft.com/office/drawing/2014/main" id="{11479F1E-4880-41C0-BA69-504E86F867E5}"/>
              </a:ext>
            </a:extLst>
          </p:cNvPr>
          <p:cNvGrpSpPr/>
          <p:nvPr/>
        </p:nvGrpSpPr>
        <p:grpSpPr>
          <a:xfrm>
            <a:off x="10981071" y="8643876"/>
            <a:ext cx="1087965" cy="199744"/>
            <a:chOff x="13286556" y="12107918"/>
            <a:chExt cx="1087965" cy="199744"/>
          </a:xfrm>
        </p:grpSpPr>
        <p:sp>
          <p:nvSpPr>
            <p:cNvPr id="404" name="Flussdiagramm: Verbinder 403">
              <a:extLst>
                <a:ext uri="{FF2B5EF4-FFF2-40B4-BE49-F238E27FC236}">
                  <a16:creationId xmlns:a16="http://schemas.microsoft.com/office/drawing/2014/main" id="{A1798A3B-4AC6-4CD3-A5AD-EBA0065CD069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5" name="Flussdiagramm: Verbinder 404">
              <a:extLst>
                <a:ext uri="{FF2B5EF4-FFF2-40B4-BE49-F238E27FC236}">
                  <a16:creationId xmlns:a16="http://schemas.microsoft.com/office/drawing/2014/main" id="{1839500E-5259-428D-B715-E5D019EF615E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6" name="Flussdiagramm: Verbinder 405">
              <a:extLst>
                <a:ext uri="{FF2B5EF4-FFF2-40B4-BE49-F238E27FC236}">
                  <a16:creationId xmlns:a16="http://schemas.microsoft.com/office/drawing/2014/main" id="{D7820A33-C32F-4065-A31D-F08F5B850B53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7" name="Flussdiagramm: Verbinder 406">
              <a:extLst>
                <a:ext uri="{FF2B5EF4-FFF2-40B4-BE49-F238E27FC236}">
                  <a16:creationId xmlns:a16="http://schemas.microsoft.com/office/drawing/2014/main" id="{7A8B4132-DED4-4F99-B19A-3BC7377EA509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8" name="Flussdiagramm: Verbinder 407">
              <a:extLst>
                <a:ext uri="{FF2B5EF4-FFF2-40B4-BE49-F238E27FC236}">
                  <a16:creationId xmlns:a16="http://schemas.microsoft.com/office/drawing/2014/main" id="{6C8B75AC-D064-4CB9-B6E9-27C9967A0310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9" name="Gruppieren 408">
            <a:extLst>
              <a:ext uri="{FF2B5EF4-FFF2-40B4-BE49-F238E27FC236}">
                <a16:creationId xmlns:a16="http://schemas.microsoft.com/office/drawing/2014/main" id="{88493FD2-9143-4FEA-A98F-36BD6D10ACCE}"/>
              </a:ext>
            </a:extLst>
          </p:cNvPr>
          <p:cNvGrpSpPr/>
          <p:nvPr/>
        </p:nvGrpSpPr>
        <p:grpSpPr>
          <a:xfrm>
            <a:off x="2856426" y="8643876"/>
            <a:ext cx="1087965" cy="199744"/>
            <a:chOff x="13286556" y="12107918"/>
            <a:chExt cx="1087965" cy="199744"/>
          </a:xfrm>
        </p:grpSpPr>
        <p:sp>
          <p:nvSpPr>
            <p:cNvPr id="410" name="Flussdiagramm: Verbinder 409">
              <a:extLst>
                <a:ext uri="{FF2B5EF4-FFF2-40B4-BE49-F238E27FC236}">
                  <a16:creationId xmlns:a16="http://schemas.microsoft.com/office/drawing/2014/main" id="{46018D6C-B29E-4602-B56D-DC5FF5C5DC0B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1" name="Flussdiagramm: Verbinder 410">
              <a:extLst>
                <a:ext uri="{FF2B5EF4-FFF2-40B4-BE49-F238E27FC236}">
                  <a16:creationId xmlns:a16="http://schemas.microsoft.com/office/drawing/2014/main" id="{821134FA-1875-4234-AA9B-E1E60CF302A1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2" name="Flussdiagramm: Verbinder 411">
              <a:extLst>
                <a:ext uri="{FF2B5EF4-FFF2-40B4-BE49-F238E27FC236}">
                  <a16:creationId xmlns:a16="http://schemas.microsoft.com/office/drawing/2014/main" id="{D83C4988-332B-408A-97DE-F222194ADB46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3" name="Flussdiagramm: Verbinder 412">
              <a:extLst>
                <a:ext uri="{FF2B5EF4-FFF2-40B4-BE49-F238E27FC236}">
                  <a16:creationId xmlns:a16="http://schemas.microsoft.com/office/drawing/2014/main" id="{E88D234D-47CF-47F1-B469-8E7C2A5AC5A2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4" name="Flussdiagramm: Verbinder 413">
              <a:extLst>
                <a:ext uri="{FF2B5EF4-FFF2-40B4-BE49-F238E27FC236}">
                  <a16:creationId xmlns:a16="http://schemas.microsoft.com/office/drawing/2014/main" id="{6796CF81-1116-46C0-B540-5F297FD5992A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5" name="Gruppieren 414">
            <a:extLst>
              <a:ext uri="{FF2B5EF4-FFF2-40B4-BE49-F238E27FC236}">
                <a16:creationId xmlns:a16="http://schemas.microsoft.com/office/drawing/2014/main" id="{42C106DC-40FB-45E5-B331-8078661DEE2D}"/>
              </a:ext>
            </a:extLst>
          </p:cNvPr>
          <p:cNvGrpSpPr/>
          <p:nvPr/>
        </p:nvGrpSpPr>
        <p:grpSpPr>
          <a:xfrm>
            <a:off x="308240" y="16573580"/>
            <a:ext cx="641808" cy="199744"/>
            <a:chOff x="13286556" y="12107918"/>
            <a:chExt cx="641808" cy="199744"/>
          </a:xfrm>
        </p:grpSpPr>
        <p:sp>
          <p:nvSpPr>
            <p:cNvPr id="416" name="Flussdiagramm: Verbinder 415">
              <a:extLst>
                <a:ext uri="{FF2B5EF4-FFF2-40B4-BE49-F238E27FC236}">
                  <a16:creationId xmlns:a16="http://schemas.microsoft.com/office/drawing/2014/main" id="{7ABA86BD-8ACE-4FB8-B1C5-3E0FBA3F8BC3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7" name="Flussdiagramm: Verbinder 416">
              <a:extLst>
                <a:ext uri="{FF2B5EF4-FFF2-40B4-BE49-F238E27FC236}">
                  <a16:creationId xmlns:a16="http://schemas.microsoft.com/office/drawing/2014/main" id="{7AE6ECC1-C06B-4EB9-82DE-9761EB71B8AA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8" name="Flussdiagramm: Verbinder 417">
              <a:extLst>
                <a:ext uri="{FF2B5EF4-FFF2-40B4-BE49-F238E27FC236}">
                  <a16:creationId xmlns:a16="http://schemas.microsoft.com/office/drawing/2014/main" id="{765837F8-E713-41A5-AF33-6532AF240B21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1" name="Gruppieren 420">
            <a:extLst>
              <a:ext uri="{FF2B5EF4-FFF2-40B4-BE49-F238E27FC236}">
                <a16:creationId xmlns:a16="http://schemas.microsoft.com/office/drawing/2014/main" id="{45AEDC3F-FED5-4B80-9CF6-9C56EDD035CE}"/>
              </a:ext>
            </a:extLst>
          </p:cNvPr>
          <p:cNvGrpSpPr/>
          <p:nvPr/>
        </p:nvGrpSpPr>
        <p:grpSpPr>
          <a:xfrm>
            <a:off x="9468162" y="16573580"/>
            <a:ext cx="641808" cy="199744"/>
            <a:chOff x="13286556" y="12107918"/>
            <a:chExt cx="641808" cy="199744"/>
          </a:xfrm>
        </p:grpSpPr>
        <p:sp>
          <p:nvSpPr>
            <p:cNvPr id="422" name="Flussdiagramm: Verbinder 421">
              <a:extLst>
                <a:ext uri="{FF2B5EF4-FFF2-40B4-BE49-F238E27FC236}">
                  <a16:creationId xmlns:a16="http://schemas.microsoft.com/office/drawing/2014/main" id="{5A82657D-B5B7-4FA5-891F-35691A684903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3" name="Flussdiagramm: Verbinder 422">
              <a:extLst>
                <a:ext uri="{FF2B5EF4-FFF2-40B4-BE49-F238E27FC236}">
                  <a16:creationId xmlns:a16="http://schemas.microsoft.com/office/drawing/2014/main" id="{A18A5CD6-CFB3-4CAC-969C-AB73A6077E98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4" name="Flussdiagramm: Verbinder 423">
              <a:extLst>
                <a:ext uri="{FF2B5EF4-FFF2-40B4-BE49-F238E27FC236}">
                  <a16:creationId xmlns:a16="http://schemas.microsoft.com/office/drawing/2014/main" id="{AF4447F9-7EA9-481F-A701-9F7543000CFA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5" name="Rechteck 104">
            <a:extLst>
              <a:ext uri="{FF2B5EF4-FFF2-40B4-BE49-F238E27FC236}">
                <a16:creationId xmlns:a16="http://schemas.microsoft.com/office/drawing/2014/main" id="{ED930AF4-6B20-468C-A032-BA41A84D267A}"/>
              </a:ext>
            </a:extLst>
          </p:cNvPr>
          <p:cNvSpPr/>
          <p:nvPr/>
        </p:nvSpPr>
        <p:spPr>
          <a:xfrm>
            <a:off x="10827631" y="16224397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grpSp>
        <p:nvGrpSpPr>
          <p:cNvPr id="426" name="Gruppieren 425">
            <a:extLst>
              <a:ext uri="{FF2B5EF4-FFF2-40B4-BE49-F238E27FC236}">
                <a16:creationId xmlns:a16="http://schemas.microsoft.com/office/drawing/2014/main" id="{2C0FD030-0674-42B6-975C-73D7632A62AB}"/>
              </a:ext>
            </a:extLst>
          </p:cNvPr>
          <p:cNvGrpSpPr/>
          <p:nvPr/>
        </p:nvGrpSpPr>
        <p:grpSpPr>
          <a:xfrm>
            <a:off x="19788336" y="6734510"/>
            <a:ext cx="3609566" cy="1381018"/>
            <a:chOff x="5789780" y="955162"/>
            <a:chExt cx="3609566" cy="138101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27" name="Rechteck: eine Ecke abgeschnitten 426">
              <a:extLst>
                <a:ext uri="{FF2B5EF4-FFF2-40B4-BE49-F238E27FC236}">
                  <a16:creationId xmlns:a16="http://schemas.microsoft.com/office/drawing/2014/main" id="{DED07E4D-5F4E-4361-A8B7-F64B8AD9E1D3}"/>
                </a:ext>
              </a:extLst>
            </p:cNvPr>
            <p:cNvSpPr/>
            <p:nvPr/>
          </p:nvSpPr>
          <p:spPr>
            <a:xfrm>
              <a:off x="578978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Kriegsnebel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TERRA THERMA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Angreifer verfolgen die geschlagenen Verteidiger in die Berge, wo es erneut zum Kampf kommt. Der Clan sieht die Chance, die Sache hier zu einem Ende zu bringen!</a:t>
              </a:r>
            </a:p>
          </p:txBody>
        </p:sp>
        <p:pic>
          <p:nvPicPr>
            <p:cNvPr id="428" name="Grafik 427">
              <a:extLst>
                <a:ext uri="{FF2B5EF4-FFF2-40B4-BE49-F238E27FC236}">
                  <a16:creationId xmlns:a16="http://schemas.microsoft.com/office/drawing/2014/main" id="{FB16C32A-3C55-4688-B6AE-9365081A3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18329" y="955162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429" name="Gruppieren 428">
            <a:extLst>
              <a:ext uri="{FF2B5EF4-FFF2-40B4-BE49-F238E27FC236}">
                <a16:creationId xmlns:a16="http://schemas.microsoft.com/office/drawing/2014/main" id="{257DC4FA-E988-42F9-940D-C77AAF0D2735}"/>
              </a:ext>
            </a:extLst>
          </p:cNvPr>
          <p:cNvGrpSpPr/>
          <p:nvPr/>
        </p:nvGrpSpPr>
        <p:grpSpPr>
          <a:xfrm>
            <a:off x="15680143" y="8889748"/>
            <a:ext cx="3609566" cy="1381535"/>
            <a:chOff x="5789780" y="954645"/>
            <a:chExt cx="3609566" cy="138153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30" name="Rechteck: eine Ecke abgeschnitten 429">
              <a:extLst>
                <a:ext uri="{FF2B5EF4-FFF2-40B4-BE49-F238E27FC236}">
                  <a16:creationId xmlns:a16="http://schemas.microsoft.com/office/drawing/2014/main" id="{5EAD1680-60E9-479F-B0CB-83EA9DB0B57C}"/>
                </a:ext>
              </a:extLst>
            </p:cNvPr>
            <p:cNvSpPr/>
            <p:nvPr/>
          </p:nvSpPr>
          <p:spPr>
            <a:xfrm>
              <a:off x="578978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Letztes Gefecht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RUBELLITE OASIS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Keine der beiden Seiten konnte effektiv die Oberhand gewinnen und es kommt zum letzten, entscheidenden Gefecht in der Oase von Rubellite. Hier wird sich der Kampf entscheiden.</a:t>
              </a:r>
            </a:p>
          </p:txBody>
        </p:sp>
        <p:pic>
          <p:nvPicPr>
            <p:cNvPr id="431" name="Grafik 430">
              <a:extLst>
                <a:ext uri="{FF2B5EF4-FFF2-40B4-BE49-F238E27FC236}">
                  <a16:creationId xmlns:a16="http://schemas.microsoft.com/office/drawing/2014/main" id="{08CA9182-F992-4EFA-BEFE-BC2E04AA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18329" y="954645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432" name="Gruppieren 431">
            <a:extLst>
              <a:ext uri="{FF2B5EF4-FFF2-40B4-BE49-F238E27FC236}">
                <a16:creationId xmlns:a16="http://schemas.microsoft.com/office/drawing/2014/main" id="{A11C5985-BB8D-48BC-8C21-7789F755171D}"/>
              </a:ext>
            </a:extLst>
          </p:cNvPr>
          <p:cNvGrpSpPr/>
          <p:nvPr/>
        </p:nvGrpSpPr>
        <p:grpSpPr>
          <a:xfrm>
            <a:off x="15680143" y="6735636"/>
            <a:ext cx="3609566" cy="1381533"/>
            <a:chOff x="6035110" y="954647"/>
            <a:chExt cx="3609566" cy="138153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33" name="Rechteck: eine Ecke abgeschnitten 432">
              <a:extLst>
                <a:ext uri="{FF2B5EF4-FFF2-40B4-BE49-F238E27FC236}">
                  <a16:creationId xmlns:a16="http://schemas.microsoft.com/office/drawing/2014/main" id="{1C529695-2AE5-43C7-9881-CF8713D48A00}"/>
                </a:ext>
              </a:extLst>
            </p:cNvPr>
            <p:cNvSpPr/>
            <p:nvPr/>
          </p:nvSpPr>
          <p:spPr>
            <a:xfrm>
              <a:off x="603511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Widerstand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POLAR HIGHLANDS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Die Verteidiger haben Hoffnung geschöpft und bereiten sich darauf vor, die Invasoren zurückzuschlagen. Auf dem schneebedeckten Hochland kommt es zum erneuten Gefecht.</a:t>
              </a:r>
            </a:p>
          </p:txBody>
        </p:sp>
        <p:pic>
          <p:nvPicPr>
            <p:cNvPr id="434" name="Grafik 433">
              <a:extLst>
                <a:ext uri="{FF2B5EF4-FFF2-40B4-BE49-F238E27FC236}">
                  <a16:creationId xmlns:a16="http://schemas.microsoft.com/office/drawing/2014/main" id="{C86C0E41-4A96-4CEF-9D84-B60F92FB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3659" y="954647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187BE0E7-2D87-40A1-B304-AD2323F8C899}"/>
              </a:ext>
            </a:extLst>
          </p:cNvPr>
          <p:cNvGrpSpPr/>
          <p:nvPr/>
        </p:nvGrpSpPr>
        <p:grpSpPr>
          <a:xfrm>
            <a:off x="19788336" y="8902415"/>
            <a:ext cx="3609566" cy="1381533"/>
            <a:chOff x="6035110" y="954647"/>
            <a:chExt cx="3609566" cy="138153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36" name="Rechteck: eine Ecke abgeschnitten 435">
              <a:extLst>
                <a:ext uri="{FF2B5EF4-FFF2-40B4-BE49-F238E27FC236}">
                  <a16:creationId xmlns:a16="http://schemas.microsoft.com/office/drawing/2014/main" id="{DB267652-BB74-41D5-B92E-FCF7A41F2727}"/>
                </a:ext>
              </a:extLst>
            </p:cNvPr>
            <p:cNvSpPr/>
            <p:nvPr/>
          </p:nvSpPr>
          <p:spPr>
            <a:xfrm>
              <a:off x="6035110" y="955163"/>
              <a:ext cx="2123280" cy="1381017"/>
            </a:xfrm>
            <a:prstGeom prst="snip1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de-DE" sz="969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Name: Letztes Gefecht</a:t>
              </a:r>
              <a:endParaRPr lang="de-DE" sz="969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Karte: CRIMSON STRAIT</a:t>
              </a:r>
            </a:p>
            <a:p>
              <a:pPr algn="l"/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Modus: SKIRMISH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Beschreibung:</a:t>
              </a:r>
              <a:b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</a:br>
              <a:r>
                <a:rPr lang="de-DE" sz="775" dirty="0">
                  <a:solidFill>
                    <a:srgbClr val="000000"/>
                  </a:solidFill>
                  <a:latin typeface="Helvetica" panose="020B0604020202020204" pitchFamily="34" charset="0"/>
                </a:rPr>
                <a:t>Beide Seiten haben Erfolge und Niederlagen erlitten. Es kommt jetzt in der Hafenanlage zur entscheidenden Schlacht.</a:t>
              </a:r>
            </a:p>
            <a:p>
              <a:pPr algn="l"/>
              <a:endParaRPr lang="de-DE" sz="775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pic>
          <p:nvPicPr>
            <p:cNvPr id="437" name="Grafik 436">
              <a:extLst>
                <a:ext uri="{FF2B5EF4-FFF2-40B4-BE49-F238E27FC236}">
                  <a16:creationId xmlns:a16="http://schemas.microsoft.com/office/drawing/2014/main" id="{F6910149-8DBE-48F3-825E-F00BEE74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3659" y="954647"/>
              <a:ext cx="1381017" cy="13810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cxnSp>
        <p:nvCxnSpPr>
          <p:cNvPr id="438" name="Verbinder: gewinkelt 437">
            <a:extLst>
              <a:ext uri="{FF2B5EF4-FFF2-40B4-BE49-F238E27FC236}">
                <a16:creationId xmlns:a16="http://schemas.microsoft.com/office/drawing/2014/main" id="{1DEE97E9-2558-445E-97B5-C255A836C497}"/>
              </a:ext>
            </a:extLst>
          </p:cNvPr>
          <p:cNvCxnSpPr>
            <a:stCxn id="427" idx="1"/>
            <a:endCxn id="436" idx="3"/>
          </p:cNvCxnSpPr>
          <p:nvPr/>
        </p:nvCxnSpPr>
        <p:spPr>
          <a:xfrm rot="5400000">
            <a:off x="20456275" y="8509229"/>
            <a:ext cx="787403" cy="12700"/>
          </a:xfrm>
          <a:prstGeom prst="bentConnector3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Rechteck 440">
            <a:extLst>
              <a:ext uri="{FF2B5EF4-FFF2-40B4-BE49-F238E27FC236}">
                <a16:creationId xmlns:a16="http://schemas.microsoft.com/office/drawing/2014/main" id="{F2F6DAD7-2AB0-4A26-BE8F-1DF147CD1616}"/>
              </a:ext>
            </a:extLst>
          </p:cNvPr>
          <p:cNvSpPr/>
          <p:nvPr/>
        </p:nvSpPr>
        <p:spPr>
          <a:xfrm>
            <a:off x="20435202" y="8375583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cxnSp>
        <p:nvCxnSpPr>
          <p:cNvPr id="442" name="Verbinder: gewinkelt 441">
            <a:extLst>
              <a:ext uri="{FF2B5EF4-FFF2-40B4-BE49-F238E27FC236}">
                <a16:creationId xmlns:a16="http://schemas.microsoft.com/office/drawing/2014/main" id="{FCE6621D-198C-4FE4-8506-4FFEB2777DB1}"/>
              </a:ext>
            </a:extLst>
          </p:cNvPr>
          <p:cNvCxnSpPr>
            <a:stCxn id="433" idx="1"/>
            <a:endCxn id="430" idx="3"/>
          </p:cNvCxnSpPr>
          <p:nvPr/>
        </p:nvCxnSpPr>
        <p:spPr>
          <a:xfrm rot="5400000">
            <a:off x="16355235" y="8503717"/>
            <a:ext cx="773097" cy="12700"/>
          </a:xfrm>
          <a:prstGeom prst="bentConnector3">
            <a:avLst/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Rechteck 442">
            <a:extLst>
              <a:ext uri="{FF2B5EF4-FFF2-40B4-BE49-F238E27FC236}">
                <a16:creationId xmlns:a16="http://schemas.microsoft.com/office/drawing/2014/main" id="{B41EF19B-07ED-4DD3-B3C0-12520C5EF69C}"/>
              </a:ext>
            </a:extLst>
          </p:cNvPr>
          <p:cNvSpPr/>
          <p:nvPr/>
        </p:nvSpPr>
        <p:spPr>
          <a:xfrm>
            <a:off x="16243156" y="8356052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grpSp>
        <p:nvGrpSpPr>
          <p:cNvPr id="444" name="Gruppieren 443">
            <a:extLst>
              <a:ext uri="{FF2B5EF4-FFF2-40B4-BE49-F238E27FC236}">
                <a16:creationId xmlns:a16="http://schemas.microsoft.com/office/drawing/2014/main" id="{CE5EAB74-F908-4D07-9086-09E7CDFA4B0B}"/>
              </a:ext>
            </a:extLst>
          </p:cNvPr>
          <p:cNvGrpSpPr/>
          <p:nvPr/>
        </p:nvGrpSpPr>
        <p:grpSpPr>
          <a:xfrm>
            <a:off x="25887929" y="2193035"/>
            <a:ext cx="1087965" cy="199744"/>
            <a:chOff x="13286556" y="12107918"/>
            <a:chExt cx="1087965" cy="199744"/>
          </a:xfrm>
        </p:grpSpPr>
        <p:sp>
          <p:nvSpPr>
            <p:cNvPr id="445" name="Flussdiagramm: Verbinder 444">
              <a:extLst>
                <a:ext uri="{FF2B5EF4-FFF2-40B4-BE49-F238E27FC236}">
                  <a16:creationId xmlns:a16="http://schemas.microsoft.com/office/drawing/2014/main" id="{3C1A1ECB-BBBD-4320-9554-F7D79171BB61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6" name="Flussdiagramm: Verbinder 445">
              <a:extLst>
                <a:ext uri="{FF2B5EF4-FFF2-40B4-BE49-F238E27FC236}">
                  <a16:creationId xmlns:a16="http://schemas.microsoft.com/office/drawing/2014/main" id="{0106754B-E928-4677-B908-923120DA74AE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7" name="Flussdiagramm: Verbinder 446">
              <a:extLst>
                <a:ext uri="{FF2B5EF4-FFF2-40B4-BE49-F238E27FC236}">
                  <a16:creationId xmlns:a16="http://schemas.microsoft.com/office/drawing/2014/main" id="{11FCEEA9-F5A7-4E98-A682-D55BC0D97329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8" name="Flussdiagramm: Verbinder 447">
              <a:extLst>
                <a:ext uri="{FF2B5EF4-FFF2-40B4-BE49-F238E27FC236}">
                  <a16:creationId xmlns:a16="http://schemas.microsoft.com/office/drawing/2014/main" id="{FA0D2A6F-2870-4BD9-AF4A-7BA6984F207E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9" name="Flussdiagramm: Verbinder 448">
              <a:extLst>
                <a:ext uri="{FF2B5EF4-FFF2-40B4-BE49-F238E27FC236}">
                  <a16:creationId xmlns:a16="http://schemas.microsoft.com/office/drawing/2014/main" id="{1295DE67-3970-459B-BF52-D6670818CCD8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0" name="Gruppieren 449">
            <a:extLst>
              <a:ext uri="{FF2B5EF4-FFF2-40B4-BE49-F238E27FC236}">
                <a16:creationId xmlns:a16="http://schemas.microsoft.com/office/drawing/2014/main" id="{47269E36-395D-477B-9C65-9345EAB1F410}"/>
              </a:ext>
            </a:extLst>
          </p:cNvPr>
          <p:cNvGrpSpPr/>
          <p:nvPr/>
        </p:nvGrpSpPr>
        <p:grpSpPr>
          <a:xfrm>
            <a:off x="17481183" y="8637985"/>
            <a:ext cx="1087965" cy="199744"/>
            <a:chOff x="13286556" y="12107918"/>
            <a:chExt cx="1087965" cy="199744"/>
          </a:xfrm>
        </p:grpSpPr>
        <p:sp>
          <p:nvSpPr>
            <p:cNvPr id="451" name="Flussdiagramm: Verbinder 450">
              <a:extLst>
                <a:ext uri="{FF2B5EF4-FFF2-40B4-BE49-F238E27FC236}">
                  <a16:creationId xmlns:a16="http://schemas.microsoft.com/office/drawing/2014/main" id="{6E75B70A-4218-4323-902E-1FF3F36F68B8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2" name="Flussdiagramm: Verbinder 451">
              <a:extLst>
                <a:ext uri="{FF2B5EF4-FFF2-40B4-BE49-F238E27FC236}">
                  <a16:creationId xmlns:a16="http://schemas.microsoft.com/office/drawing/2014/main" id="{4400CA68-5CB2-43EF-82A3-021201C96AFA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3" name="Flussdiagramm: Verbinder 452">
              <a:extLst>
                <a:ext uri="{FF2B5EF4-FFF2-40B4-BE49-F238E27FC236}">
                  <a16:creationId xmlns:a16="http://schemas.microsoft.com/office/drawing/2014/main" id="{56A2F3AF-53C5-4E9C-8AEF-4466BD389BAE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4" name="Flussdiagramm: Verbinder 453">
              <a:extLst>
                <a:ext uri="{FF2B5EF4-FFF2-40B4-BE49-F238E27FC236}">
                  <a16:creationId xmlns:a16="http://schemas.microsoft.com/office/drawing/2014/main" id="{816543D8-396A-420F-9F4C-87D74979CB48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5" name="Flussdiagramm: Verbinder 454">
              <a:extLst>
                <a:ext uri="{FF2B5EF4-FFF2-40B4-BE49-F238E27FC236}">
                  <a16:creationId xmlns:a16="http://schemas.microsoft.com/office/drawing/2014/main" id="{586E24B5-811A-4880-9FF8-B08F9C13396C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6" name="Gruppieren 455">
            <a:extLst>
              <a:ext uri="{FF2B5EF4-FFF2-40B4-BE49-F238E27FC236}">
                <a16:creationId xmlns:a16="http://schemas.microsoft.com/office/drawing/2014/main" id="{CA55C78A-F65D-4B0F-B4E5-99E35C4C4760}"/>
              </a:ext>
            </a:extLst>
          </p:cNvPr>
          <p:cNvGrpSpPr/>
          <p:nvPr/>
        </p:nvGrpSpPr>
        <p:grpSpPr>
          <a:xfrm>
            <a:off x="21589376" y="6486371"/>
            <a:ext cx="1087965" cy="199744"/>
            <a:chOff x="13286556" y="12107918"/>
            <a:chExt cx="1087965" cy="199744"/>
          </a:xfrm>
        </p:grpSpPr>
        <p:sp>
          <p:nvSpPr>
            <p:cNvPr id="457" name="Flussdiagramm: Verbinder 456">
              <a:extLst>
                <a:ext uri="{FF2B5EF4-FFF2-40B4-BE49-F238E27FC236}">
                  <a16:creationId xmlns:a16="http://schemas.microsoft.com/office/drawing/2014/main" id="{718936BE-9690-4861-8296-D80CE886351B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8" name="Flussdiagramm: Verbinder 457">
              <a:extLst>
                <a:ext uri="{FF2B5EF4-FFF2-40B4-BE49-F238E27FC236}">
                  <a16:creationId xmlns:a16="http://schemas.microsoft.com/office/drawing/2014/main" id="{E6B6CCEF-BE52-4EAA-A700-9B647A6C9C36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9" name="Flussdiagramm: Verbinder 458">
              <a:extLst>
                <a:ext uri="{FF2B5EF4-FFF2-40B4-BE49-F238E27FC236}">
                  <a16:creationId xmlns:a16="http://schemas.microsoft.com/office/drawing/2014/main" id="{CE4F0B2B-4FC7-42AA-B1A3-2F757FE00D6E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0" name="Flussdiagramm: Verbinder 459">
              <a:extLst>
                <a:ext uri="{FF2B5EF4-FFF2-40B4-BE49-F238E27FC236}">
                  <a16:creationId xmlns:a16="http://schemas.microsoft.com/office/drawing/2014/main" id="{D47F966A-89BC-468E-88BE-322D8B1B9BC0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1" name="Flussdiagramm: Verbinder 460">
              <a:extLst>
                <a:ext uri="{FF2B5EF4-FFF2-40B4-BE49-F238E27FC236}">
                  <a16:creationId xmlns:a16="http://schemas.microsoft.com/office/drawing/2014/main" id="{88AC279A-EEC4-4F8B-BAFF-7FB888FB415D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2" name="Gruppieren 461">
            <a:extLst>
              <a:ext uri="{FF2B5EF4-FFF2-40B4-BE49-F238E27FC236}">
                <a16:creationId xmlns:a16="http://schemas.microsoft.com/office/drawing/2014/main" id="{056BAA60-5C41-47BA-BA1D-216884DB6D39}"/>
              </a:ext>
            </a:extLst>
          </p:cNvPr>
          <p:cNvGrpSpPr/>
          <p:nvPr/>
        </p:nvGrpSpPr>
        <p:grpSpPr>
          <a:xfrm>
            <a:off x="21591042" y="8640913"/>
            <a:ext cx="1087965" cy="199744"/>
            <a:chOff x="13286556" y="12107918"/>
            <a:chExt cx="1087965" cy="199744"/>
          </a:xfrm>
        </p:grpSpPr>
        <p:sp>
          <p:nvSpPr>
            <p:cNvPr id="463" name="Flussdiagramm: Verbinder 462">
              <a:extLst>
                <a:ext uri="{FF2B5EF4-FFF2-40B4-BE49-F238E27FC236}">
                  <a16:creationId xmlns:a16="http://schemas.microsoft.com/office/drawing/2014/main" id="{5907FEB0-3D84-4C3F-96E3-C3615F41732F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4" name="Flussdiagramm: Verbinder 463">
              <a:extLst>
                <a:ext uri="{FF2B5EF4-FFF2-40B4-BE49-F238E27FC236}">
                  <a16:creationId xmlns:a16="http://schemas.microsoft.com/office/drawing/2014/main" id="{7B3C3BD8-9A2E-40F7-9BCB-02A32B89FB30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5" name="Flussdiagramm: Verbinder 464">
              <a:extLst>
                <a:ext uri="{FF2B5EF4-FFF2-40B4-BE49-F238E27FC236}">
                  <a16:creationId xmlns:a16="http://schemas.microsoft.com/office/drawing/2014/main" id="{5E22DF79-42AC-40D1-B389-0BD12019FA5B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Flussdiagramm: Verbinder 465">
              <a:extLst>
                <a:ext uri="{FF2B5EF4-FFF2-40B4-BE49-F238E27FC236}">
                  <a16:creationId xmlns:a16="http://schemas.microsoft.com/office/drawing/2014/main" id="{0E15D918-D51A-4EB6-805C-5B576D6FCC8F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Flussdiagramm: Verbinder 466">
              <a:extLst>
                <a:ext uri="{FF2B5EF4-FFF2-40B4-BE49-F238E27FC236}">
                  <a16:creationId xmlns:a16="http://schemas.microsoft.com/office/drawing/2014/main" id="{6D79994C-56BD-4994-8E72-FAAF12D65ACE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1" name="Gruppieren 470">
            <a:extLst>
              <a:ext uri="{FF2B5EF4-FFF2-40B4-BE49-F238E27FC236}">
                <a16:creationId xmlns:a16="http://schemas.microsoft.com/office/drawing/2014/main" id="{C243DD03-9BAC-4FF8-8B12-0E02AB239E1C}"/>
              </a:ext>
            </a:extLst>
          </p:cNvPr>
          <p:cNvGrpSpPr/>
          <p:nvPr/>
        </p:nvGrpSpPr>
        <p:grpSpPr>
          <a:xfrm>
            <a:off x="17525107" y="6477348"/>
            <a:ext cx="1087965" cy="199744"/>
            <a:chOff x="13286556" y="12107918"/>
            <a:chExt cx="1087965" cy="199744"/>
          </a:xfrm>
        </p:grpSpPr>
        <p:sp>
          <p:nvSpPr>
            <p:cNvPr id="472" name="Flussdiagramm: Verbinder 471">
              <a:extLst>
                <a:ext uri="{FF2B5EF4-FFF2-40B4-BE49-F238E27FC236}">
                  <a16:creationId xmlns:a16="http://schemas.microsoft.com/office/drawing/2014/main" id="{B7C1C669-BEEF-47BD-8B71-42EC7CDB3CBA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3" name="Flussdiagramm: Verbinder 472">
              <a:extLst>
                <a:ext uri="{FF2B5EF4-FFF2-40B4-BE49-F238E27FC236}">
                  <a16:creationId xmlns:a16="http://schemas.microsoft.com/office/drawing/2014/main" id="{1410C9E9-3968-48FD-9FC4-07FC3DF4EB89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Flussdiagramm: Verbinder 473">
              <a:extLst>
                <a:ext uri="{FF2B5EF4-FFF2-40B4-BE49-F238E27FC236}">
                  <a16:creationId xmlns:a16="http://schemas.microsoft.com/office/drawing/2014/main" id="{3F4A8FD3-286A-4E22-B4E5-836391950375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Flussdiagramm: Verbinder 474">
              <a:extLst>
                <a:ext uri="{FF2B5EF4-FFF2-40B4-BE49-F238E27FC236}">
                  <a16:creationId xmlns:a16="http://schemas.microsoft.com/office/drawing/2014/main" id="{184216BA-EC9D-4435-AC80-097FAC4F507C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Flussdiagramm: Verbinder 475">
              <a:extLst>
                <a:ext uri="{FF2B5EF4-FFF2-40B4-BE49-F238E27FC236}">
                  <a16:creationId xmlns:a16="http://schemas.microsoft.com/office/drawing/2014/main" id="{2D0D40FB-0FD4-4567-9611-474CD956CE96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B3822B2D-B463-4F52-AAF3-1448276832B2}"/>
              </a:ext>
            </a:extLst>
          </p:cNvPr>
          <p:cNvGrpSpPr/>
          <p:nvPr/>
        </p:nvGrpSpPr>
        <p:grpSpPr>
          <a:xfrm>
            <a:off x="21604734" y="4342420"/>
            <a:ext cx="1087965" cy="199744"/>
            <a:chOff x="13286556" y="12107918"/>
            <a:chExt cx="1087965" cy="199744"/>
          </a:xfrm>
        </p:grpSpPr>
        <p:sp>
          <p:nvSpPr>
            <p:cNvPr id="478" name="Flussdiagramm: Verbinder 477">
              <a:extLst>
                <a:ext uri="{FF2B5EF4-FFF2-40B4-BE49-F238E27FC236}">
                  <a16:creationId xmlns:a16="http://schemas.microsoft.com/office/drawing/2014/main" id="{430C8183-05EE-45A8-9ACD-A12C5F38F826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Flussdiagramm: Verbinder 478">
              <a:extLst>
                <a:ext uri="{FF2B5EF4-FFF2-40B4-BE49-F238E27FC236}">
                  <a16:creationId xmlns:a16="http://schemas.microsoft.com/office/drawing/2014/main" id="{9EC00E89-72FB-4E33-A664-ED2FACEF327A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Flussdiagramm: Verbinder 479">
              <a:extLst>
                <a:ext uri="{FF2B5EF4-FFF2-40B4-BE49-F238E27FC236}">
                  <a16:creationId xmlns:a16="http://schemas.microsoft.com/office/drawing/2014/main" id="{03A9BEFF-B9E1-4BD9-BCAD-45E10DA42BC2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Flussdiagramm: Verbinder 480">
              <a:extLst>
                <a:ext uri="{FF2B5EF4-FFF2-40B4-BE49-F238E27FC236}">
                  <a16:creationId xmlns:a16="http://schemas.microsoft.com/office/drawing/2014/main" id="{3CC28FB5-0C26-48FE-9727-EF1E5D080150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Flussdiagramm: Verbinder 481">
              <a:extLst>
                <a:ext uri="{FF2B5EF4-FFF2-40B4-BE49-F238E27FC236}">
                  <a16:creationId xmlns:a16="http://schemas.microsoft.com/office/drawing/2014/main" id="{36A88A02-1322-46AE-9BCC-B8B3E35FE87E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3" name="Gruppieren 482">
            <a:extLst>
              <a:ext uri="{FF2B5EF4-FFF2-40B4-BE49-F238E27FC236}">
                <a16:creationId xmlns:a16="http://schemas.microsoft.com/office/drawing/2014/main" id="{8293EC96-AAC5-4CE9-A23D-307E9B10318E}"/>
              </a:ext>
            </a:extLst>
          </p:cNvPr>
          <p:cNvGrpSpPr/>
          <p:nvPr/>
        </p:nvGrpSpPr>
        <p:grpSpPr>
          <a:xfrm>
            <a:off x="25886474" y="4317282"/>
            <a:ext cx="1087965" cy="199744"/>
            <a:chOff x="13286556" y="12107918"/>
            <a:chExt cx="1087965" cy="199744"/>
          </a:xfrm>
        </p:grpSpPr>
        <p:sp>
          <p:nvSpPr>
            <p:cNvPr id="484" name="Flussdiagramm: Verbinder 483">
              <a:extLst>
                <a:ext uri="{FF2B5EF4-FFF2-40B4-BE49-F238E27FC236}">
                  <a16:creationId xmlns:a16="http://schemas.microsoft.com/office/drawing/2014/main" id="{0CE6F5C2-0C02-4C3B-88CD-790BD940A7B7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Flussdiagramm: Verbinder 484">
              <a:extLst>
                <a:ext uri="{FF2B5EF4-FFF2-40B4-BE49-F238E27FC236}">
                  <a16:creationId xmlns:a16="http://schemas.microsoft.com/office/drawing/2014/main" id="{A0D2A25F-6F77-4FB4-AAB7-F70146AF3754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Flussdiagramm: Verbinder 485">
              <a:extLst>
                <a:ext uri="{FF2B5EF4-FFF2-40B4-BE49-F238E27FC236}">
                  <a16:creationId xmlns:a16="http://schemas.microsoft.com/office/drawing/2014/main" id="{81328B54-63C2-4A47-BEA5-32548A6E64B7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Flussdiagramm: Verbinder 486">
              <a:extLst>
                <a:ext uri="{FF2B5EF4-FFF2-40B4-BE49-F238E27FC236}">
                  <a16:creationId xmlns:a16="http://schemas.microsoft.com/office/drawing/2014/main" id="{D9342483-27A4-4FA3-8E9A-36E4DAF9CFE5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Flussdiagramm: Verbinder 487">
              <a:extLst>
                <a:ext uri="{FF2B5EF4-FFF2-40B4-BE49-F238E27FC236}">
                  <a16:creationId xmlns:a16="http://schemas.microsoft.com/office/drawing/2014/main" id="{546929AB-F938-494D-8500-B99FA7DA0A3F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1E041556-EEF1-4276-994A-6FA0A7D154EF}"/>
              </a:ext>
            </a:extLst>
          </p:cNvPr>
          <p:cNvGrpSpPr/>
          <p:nvPr/>
        </p:nvGrpSpPr>
        <p:grpSpPr>
          <a:xfrm>
            <a:off x="25887757" y="6477348"/>
            <a:ext cx="1087965" cy="199744"/>
            <a:chOff x="13286556" y="12107918"/>
            <a:chExt cx="1087965" cy="199744"/>
          </a:xfrm>
        </p:grpSpPr>
        <p:sp>
          <p:nvSpPr>
            <p:cNvPr id="490" name="Flussdiagramm: Verbinder 489">
              <a:extLst>
                <a:ext uri="{FF2B5EF4-FFF2-40B4-BE49-F238E27FC236}">
                  <a16:creationId xmlns:a16="http://schemas.microsoft.com/office/drawing/2014/main" id="{1204BEA0-CD33-4162-B3AC-2974776FD22C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Flussdiagramm: Verbinder 490">
              <a:extLst>
                <a:ext uri="{FF2B5EF4-FFF2-40B4-BE49-F238E27FC236}">
                  <a16:creationId xmlns:a16="http://schemas.microsoft.com/office/drawing/2014/main" id="{8DAF39FC-FEC7-498D-BAC9-D4582F117BBD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Flussdiagramm: Verbinder 491">
              <a:extLst>
                <a:ext uri="{FF2B5EF4-FFF2-40B4-BE49-F238E27FC236}">
                  <a16:creationId xmlns:a16="http://schemas.microsoft.com/office/drawing/2014/main" id="{1F36D9A0-0625-412F-81A0-4E90561E114F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Flussdiagramm: Verbinder 492">
              <a:extLst>
                <a:ext uri="{FF2B5EF4-FFF2-40B4-BE49-F238E27FC236}">
                  <a16:creationId xmlns:a16="http://schemas.microsoft.com/office/drawing/2014/main" id="{60E55492-D196-4738-84AB-BF62FBB3642D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Flussdiagramm: Verbinder 493">
              <a:extLst>
                <a:ext uri="{FF2B5EF4-FFF2-40B4-BE49-F238E27FC236}">
                  <a16:creationId xmlns:a16="http://schemas.microsoft.com/office/drawing/2014/main" id="{56100D1B-83ED-4FE0-B251-A5BC1BDCF655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5" name="Gruppieren 494">
            <a:extLst>
              <a:ext uri="{FF2B5EF4-FFF2-40B4-BE49-F238E27FC236}">
                <a16:creationId xmlns:a16="http://schemas.microsoft.com/office/drawing/2014/main" id="{F733EAF7-3F63-4F17-B0DB-22E521053C0B}"/>
              </a:ext>
            </a:extLst>
          </p:cNvPr>
          <p:cNvGrpSpPr/>
          <p:nvPr/>
        </p:nvGrpSpPr>
        <p:grpSpPr>
          <a:xfrm>
            <a:off x="25890152" y="8639420"/>
            <a:ext cx="1087965" cy="199744"/>
            <a:chOff x="13286556" y="12107918"/>
            <a:chExt cx="1087965" cy="199744"/>
          </a:xfrm>
        </p:grpSpPr>
        <p:sp>
          <p:nvSpPr>
            <p:cNvPr id="496" name="Flussdiagramm: Verbinder 495">
              <a:extLst>
                <a:ext uri="{FF2B5EF4-FFF2-40B4-BE49-F238E27FC236}">
                  <a16:creationId xmlns:a16="http://schemas.microsoft.com/office/drawing/2014/main" id="{6585E326-AB7F-4991-BAAE-37D35015C656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Flussdiagramm: Verbinder 496">
              <a:extLst>
                <a:ext uri="{FF2B5EF4-FFF2-40B4-BE49-F238E27FC236}">
                  <a16:creationId xmlns:a16="http://schemas.microsoft.com/office/drawing/2014/main" id="{0BE8716B-C19F-4E87-B8A4-38AC4D127901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8" name="Flussdiagramm: Verbinder 497">
              <a:extLst>
                <a:ext uri="{FF2B5EF4-FFF2-40B4-BE49-F238E27FC236}">
                  <a16:creationId xmlns:a16="http://schemas.microsoft.com/office/drawing/2014/main" id="{3598A17B-955B-4ED6-9703-094C54D99E3F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9" name="Flussdiagramm: Verbinder 498">
              <a:extLst>
                <a:ext uri="{FF2B5EF4-FFF2-40B4-BE49-F238E27FC236}">
                  <a16:creationId xmlns:a16="http://schemas.microsoft.com/office/drawing/2014/main" id="{2B1C4299-94C4-4610-8F58-18D46689FE8A}"/>
                </a:ext>
              </a:extLst>
            </p:cNvPr>
            <p:cNvSpPr/>
            <p:nvPr/>
          </p:nvSpPr>
          <p:spPr>
            <a:xfrm>
              <a:off x="13954509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0" name="Flussdiagramm: Verbinder 499">
              <a:extLst>
                <a:ext uri="{FF2B5EF4-FFF2-40B4-BE49-F238E27FC236}">
                  <a16:creationId xmlns:a16="http://schemas.microsoft.com/office/drawing/2014/main" id="{38407640-D40A-43A2-861C-511BFC89F0ED}"/>
                </a:ext>
              </a:extLst>
            </p:cNvPr>
            <p:cNvSpPr/>
            <p:nvPr/>
          </p:nvSpPr>
          <p:spPr>
            <a:xfrm>
              <a:off x="14176305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1" name="Gruppieren 500">
            <a:extLst>
              <a:ext uri="{FF2B5EF4-FFF2-40B4-BE49-F238E27FC236}">
                <a16:creationId xmlns:a16="http://schemas.microsoft.com/office/drawing/2014/main" id="{8BD9CB9D-3FAF-46C8-8321-40B7C3FCFB4C}"/>
              </a:ext>
            </a:extLst>
          </p:cNvPr>
          <p:cNvGrpSpPr/>
          <p:nvPr/>
        </p:nvGrpSpPr>
        <p:grpSpPr>
          <a:xfrm>
            <a:off x="15721306" y="16573580"/>
            <a:ext cx="641808" cy="199744"/>
            <a:chOff x="13286556" y="12107918"/>
            <a:chExt cx="641808" cy="199744"/>
          </a:xfrm>
        </p:grpSpPr>
        <p:sp>
          <p:nvSpPr>
            <p:cNvPr id="502" name="Flussdiagramm: Verbinder 501">
              <a:extLst>
                <a:ext uri="{FF2B5EF4-FFF2-40B4-BE49-F238E27FC236}">
                  <a16:creationId xmlns:a16="http://schemas.microsoft.com/office/drawing/2014/main" id="{BD888519-C2EF-4337-A4B0-66C56CF3DF24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3" name="Flussdiagramm: Verbinder 502">
              <a:extLst>
                <a:ext uri="{FF2B5EF4-FFF2-40B4-BE49-F238E27FC236}">
                  <a16:creationId xmlns:a16="http://schemas.microsoft.com/office/drawing/2014/main" id="{D054FBF9-6FE9-4018-8191-420903CFF1FF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4" name="Flussdiagramm: Verbinder 503">
              <a:extLst>
                <a:ext uri="{FF2B5EF4-FFF2-40B4-BE49-F238E27FC236}">
                  <a16:creationId xmlns:a16="http://schemas.microsoft.com/office/drawing/2014/main" id="{0264D9D9-2743-4935-A991-5D9CB50AC8EF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5" name="Gruppieren 504">
            <a:extLst>
              <a:ext uri="{FF2B5EF4-FFF2-40B4-BE49-F238E27FC236}">
                <a16:creationId xmlns:a16="http://schemas.microsoft.com/office/drawing/2014/main" id="{22C082B5-EDEC-430D-8663-32A70BE908B3}"/>
              </a:ext>
            </a:extLst>
          </p:cNvPr>
          <p:cNvGrpSpPr/>
          <p:nvPr/>
        </p:nvGrpSpPr>
        <p:grpSpPr>
          <a:xfrm>
            <a:off x="24356201" y="16558533"/>
            <a:ext cx="641808" cy="199744"/>
            <a:chOff x="13286556" y="12107918"/>
            <a:chExt cx="641808" cy="199744"/>
          </a:xfrm>
        </p:grpSpPr>
        <p:sp>
          <p:nvSpPr>
            <p:cNvPr id="506" name="Flussdiagramm: Verbinder 505">
              <a:extLst>
                <a:ext uri="{FF2B5EF4-FFF2-40B4-BE49-F238E27FC236}">
                  <a16:creationId xmlns:a16="http://schemas.microsoft.com/office/drawing/2014/main" id="{170F7805-9259-428B-BF1F-DFBF16A1ED8A}"/>
                </a:ext>
              </a:extLst>
            </p:cNvPr>
            <p:cNvSpPr/>
            <p:nvPr/>
          </p:nvSpPr>
          <p:spPr>
            <a:xfrm>
              <a:off x="13286556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7" name="Flussdiagramm: Verbinder 506">
              <a:extLst>
                <a:ext uri="{FF2B5EF4-FFF2-40B4-BE49-F238E27FC236}">
                  <a16:creationId xmlns:a16="http://schemas.microsoft.com/office/drawing/2014/main" id="{89ED6318-6E6E-455E-99B5-4F4669DCB7A2}"/>
                </a:ext>
              </a:extLst>
            </p:cNvPr>
            <p:cNvSpPr/>
            <p:nvPr/>
          </p:nvSpPr>
          <p:spPr>
            <a:xfrm>
              <a:off x="13508352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8" name="Flussdiagramm: Verbinder 507">
              <a:extLst>
                <a:ext uri="{FF2B5EF4-FFF2-40B4-BE49-F238E27FC236}">
                  <a16:creationId xmlns:a16="http://schemas.microsoft.com/office/drawing/2014/main" id="{B6623521-5685-49C1-8254-F4AA1A09C0AD}"/>
                </a:ext>
              </a:extLst>
            </p:cNvPr>
            <p:cNvSpPr/>
            <p:nvPr/>
          </p:nvSpPr>
          <p:spPr>
            <a:xfrm>
              <a:off x="13730148" y="12107918"/>
              <a:ext cx="198216" cy="199744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511" name="Verbinder: gewinkelt 510">
            <a:extLst>
              <a:ext uri="{FF2B5EF4-FFF2-40B4-BE49-F238E27FC236}">
                <a16:creationId xmlns:a16="http://schemas.microsoft.com/office/drawing/2014/main" id="{0BF943EC-6D62-4275-ACAC-C2FB531BC5E9}"/>
              </a:ext>
            </a:extLst>
          </p:cNvPr>
          <p:cNvCxnSpPr>
            <a:stCxn id="75" idx="2"/>
            <a:endCxn id="433" idx="3"/>
          </p:cNvCxnSpPr>
          <p:nvPr/>
        </p:nvCxnSpPr>
        <p:spPr>
          <a:xfrm rot="10800000" flipV="1">
            <a:off x="16741784" y="5295978"/>
            <a:ext cx="3046553" cy="1440173"/>
          </a:xfrm>
          <a:prstGeom prst="bentConnector2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Verbinder: gewinkelt 512">
            <a:extLst>
              <a:ext uri="{FF2B5EF4-FFF2-40B4-BE49-F238E27FC236}">
                <a16:creationId xmlns:a16="http://schemas.microsoft.com/office/drawing/2014/main" id="{347A150C-66E6-425A-B1F4-FC8C03AFE110}"/>
              </a:ext>
            </a:extLst>
          </p:cNvPr>
          <p:cNvCxnSpPr>
            <a:stCxn id="75" idx="1"/>
            <a:endCxn id="427" idx="3"/>
          </p:cNvCxnSpPr>
          <p:nvPr/>
        </p:nvCxnSpPr>
        <p:spPr>
          <a:xfrm rot="5400000">
            <a:off x="20479281" y="6357183"/>
            <a:ext cx="748024" cy="6633"/>
          </a:xfrm>
          <a:prstGeom prst="bentConnector3">
            <a:avLst/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Verbinder: gewinkelt 526">
            <a:extLst>
              <a:ext uri="{FF2B5EF4-FFF2-40B4-BE49-F238E27FC236}">
                <a16:creationId xmlns:a16="http://schemas.microsoft.com/office/drawing/2014/main" id="{B44140FC-B076-4902-81C3-D3089BAFB034}"/>
              </a:ext>
            </a:extLst>
          </p:cNvPr>
          <p:cNvCxnSpPr>
            <a:cxnSpLocks/>
            <a:stCxn id="433" idx="2"/>
          </p:cNvCxnSpPr>
          <p:nvPr/>
        </p:nvCxnSpPr>
        <p:spPr>
          <a:xfrm rot="10800000" flipV="1">
            <a:off x="15452455" y="7426660"/>
            <a:ext cx="227689" cy="4411903"/>
          </a:xfrm>
          <a:prstGeom prst="bentConnector2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Verbinder: gewinkelt 529">
            <a:extLst>
              <a:ext uri="{FF2B5EF4-FFF2-40B4-BE49-F238E27FC236}">
                <a16:creationId xmlns:a16="http://schemas.microsoft.com/office/drawing/2014/main" id="{3177361B-6B5C-49CC-B96C-8D0EB6236D7B}"/>
              </a:ext>
            </a:extLst>
          </p:cNvPr>
          <p:cNvCxnSpPr>
            <a:cxnSpLocks/>
            <a:stCxn id="430" idx="2"/>
          </p:cNvCxnSpPr>
          <p:nvPr/>
        </p:nvCxnSpPr>
        <p:spPr>
          <a:xfrm rot="10800000" flipH="1" flipV="1">
            <a:off x="15680142" y="9580774"/>
            <a:ext cx="1834173" cy="4180837"/>
          </a:xfrm>
          <a:prstGeom prst="bentConnector4">
            <a:avLst>
              <a:gd name="adj1" fmla="val -12463"/>
              <a:gd name="adj2" fmla="val 58258"/>
            </a:avLst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Verbinder: gewinkelt 533">
            <a:extLst>
              <a:ext uri="{FF2B5EF4-FFF2-40B4-BE49-F238E27FC236}">
                <a16:creationId xmlns:a16="http://schemas.microsoft.com/office/drawing/2014/main" id="{17B04EA8-00F8-4D10-8533-1DE67B0464D1}"/>
              </a:ext>
            </a:extLst>
          </p:cNvPr>
          <p:cNvCxnSpPr>
            <a:cxnSpLocks/>
            <a:stCxn id="436" idx="2"/>
          </p:cNvCxnSpPr>
          <p:nvPr/>
        </p:nvCxnSpPr>
        <p:spPr>
          <a:xfrm rot="10800000" flipV="1">
            <a:off x="19556800" y="9593439"/>
            <a:ext cx="231536" cy="2440905"/>
          </a:xfrm>
          <a:prstGeom prst="bentConnector2">
            <a:avLst/>
          </a:prstGeom>
          <a:ln w="635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hteck 438">
            <a:extLst>
              <a:ext uri="{FF2B5EF4-FFF2-40B4-BE49-F238E27FC236}">
                <a16:creationId xmlns:a16="http://schemas.microsoft.com/office/drawing/2014/main" id="{9643C5D3-F59A-4BA1-954E-D9BF817AD9A4}"/>
              </a:ext>
            </a:extLst>
          </p:cNvPr>
          <p:cNvSpPr/>
          <p:nvPr/>
        </p:nvSpPr>
        <p:spPr>
          <a:xfrm>
            <a:off x="16331205" y="6202550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IS gewinnt</a:t>
            </a:r>
          </a:p>
        </p:txBody>
      </p:sp>
      <p:sp>
        <p:nvSpPr>
          <p:cNvPr id="440" name="Rechteck 439">
            <a:extLst>
              <a:ext uri="{FF2B5EF4-FFF2-40B4-BE49-F238E27FC236}">
                <a16:creationId xmlns:a16="http://schemas.microsoft.com/office/drawing/2014/main" id="{97A52013-EBA3-4926-9A04-FBACC01A191C}"/>
              </a:ext>
            </a:extLst>
          </p:cNvPr>
          <p:cNvSpPr/>
          <p:nvPr/>
        </p:nvSpPr>
        <p:spPr>
          <a:xfrm>
            <a:off x="20351353" y="6207128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cxnSp>
        <p:nvCxnSpPr>
          <p:cNvPr id="539" name="Verbinder: gewinkelt 538">
            <a:extLst>
              <a:ext uri="{FF2B5EF4-FFF2-40B4-BE49-F238E27FC236}">
                <a16:creationId xmlns:a16="http://schemas.microsoft.com/office/drawing/2014/main" id="{C91FD6F6-0C99-4D77-859A-2CCE68037546}"/>
              </a:ext>
            </a:extLst>
          </p:cNvPr>
          <p:cNvCxnSpPr>
            <a:cxnSpLocks/>
            <a:stCxn id="430" idx="1"/>
            <a:endCxn id="273" idx="0"/>
          </p:cNvCxnSpPr>
          <p:nvPr/>
        </p:nvCxnSpPr>
        <p:spPr>
          <a:xfrm rot="16200000" flipH="1">
            <a:off x="18862372" y="8150693"/>
            <a:ext cx="6980661" cy="11221839"/>
          </a:xfrm>
          <a:prstGeom prst="bentConnector4">
            <a:avLst>
              <a:gd name="adj1" fmla="val 10082"/>
              <a:gd name="adj2" fmla="val 102599"/>
            </a:avLst>
          </a:prstGeom>
          <a:ln w="635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Verbinder: gewinkelt 540">
            <a:extLst>
              <a:ext uri="{FF2B5EF4-FFF2-40B4-BE49-F238E27FC236}">
                <a16:creationId xmlns:a16="http://schemas.microsoft.com/office/drawing/2014/main" id="{E1592044-2351-454A-AC02-D4180A03EFB7}"/>
              </a:ext>
            </a:extLst>
          </p:cNvPr>
          <p:cNvCxnSpPr>
            <a:cxnSpLocks/>
            <a:stCxn id="436" idx="1"/>
            <a:endCxn id="273" idx="0"/>
          </p:cNvCxnSpPr>
          <p:nvPr/>
        </p:nvCxnSpPr>
        <p:spPr>
          <a:xfrm rot="16200000" flipH="1">
            <a:off x="20922801" y="10211123"/>
            <a:ext cx="6967996" cy="7113646"/>
          </a:xfrm>
          <a:prstGeom prst="bentConnector4">
            <a:avLst>
              <a:gd name="adj1" fmla="val 9823"/>
              <a:gd name="adj2" fmla="val 104101"/>
            </a:avLst>
          </a:prstGeom>
          <a:ln w="635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Rechteck 552">
            <a:extLst>
              <a:ext uri="{FF2B5EF4-FFF2-40B4-BE49-F238E27FC236}">
                <a16:creationId xmlns:a16="http://schemas.microsoft.com/office/drawing/2014/main" id="{2261059E-841D-4B12-A94B-ACDB2052725E}"/>
              </a:ext>
            </a:extLst>
          </p:cNvPr>
          <p:cNvSpPr/>
          <p:nvPr/>
        </p:nvSpPr>
        <p:spPr>
          <a:xfrm>
            <a:off x="13857975" y="407277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DROP</a:t>
            </a:r>
          </a:p>
        </p:txBody>
      </p:sp>
      <p:sp>
        <p:nvSpPr>
          <p:cNvPr id="554" name="Rechteck 553">
            <a:extLst>
              <a:ext uri="{FF2B5EF4-FFF2-40B4-BE49-F238E27FC236}">
                <a16:creationId xmlns:a16="http://schemas.microsoft.com/office/drawing/2014/main" id="{F526F51B-4EBA-41F7-BEE8-52C3AA10FC3A}"/>
              </a:ext>
            </a:extLst>
          </p:cNvPr>
          <p:cNvSpPr/>
          <p:nvPr/>
        </p:nvSpPr>
        <p:spPr>
          <a:xfrm>
            <a:off x="13873316" y="2528151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DROP</a:t>
            </a:r>
          </a:p>
        </p:txBody>
      </p:sp>
      <p:sp>
        <p:nvSpPr>
          <p:cNvPr id="555" name="Rechteck 554">
            <a:extLst>
              <a:ext uri="{FF2B5EF4-FFF2-40B4-BE49-F238E27FC236}">
                <a16:creationId xmlns:a16="http://schemas.microsoft.com/office/drawing/2014/main" id="{E1A66CC1-3A96-489A-ABDB-381EF7A73B02}"/>
              </a:ext>
            </a:extLst>
          </p:cNvPr>
          <p:cNvSpPr/>
          <p:nvPr/>
        </p:nvSpPr>
        <p:spPr>
          <a:xfrm>
            <a:off x="13857975" y="4670599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DROP</a:t>
            </a:r>
          </a:p>
        </p:txBody>
      </p:sp>
      <p:sp>
        <p:nvSpPr>
          <p:cNvPr id="556" name="Rechteck 555">
            <a:extLst>
              <a:ext uri="{FF2B5EF4-FFF2-40B4-BE49-F238E27FC236}">
                <a16:creationId xmlns:a16="http://schemas.microsoft.com/office/drawing/2014/main" id="{B9013427-B83F-4AE0-948C-82104639029B}"/>
              </a:ext>
            </a:extLst>
          </p:cNvPr>
          <p:cNvSpPr/>
          <p:nvPr/>
        </p:nvSpPr>
        <p:spPr>
          <a:xfrm>
            <a:off x="13834310" y="6824349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DROP</a:t>
            </a:r>
          </a:p>
        </p:txBody>
      </p:sp>
      <p:sp>
        <p:nvSpPr>
          <p:cNvPr id="557" name="Rechteck 556">
            <a:extLst>
              <a:ext uri="{FF2B5EF4-FFF2-40B4-BE49-F238E27FC236}">
                <a16:creationId xmlns:a16="http://schemas.microsoft.com/office/drawing/2014/main" id="{7F280F27-AAD7-4BBE-97C2-67105EFC7C39}"/>
              </a:ext>
            </a:extLst>
          </p:cNvPr>
          <p:cNvSpPr/>
          <p:nvPr/>
        </p:nvSpPr>
        <p:spPr>
          <a:xfrm>
            <a:off x="13829806" y="9067118"/>
            <a:ext cx="808460" cy="26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DROP</a:t>
            </a:r>
          </a:p>
        </p:txBody>
      </p:sp>
      <p:sp>
        <p:nvSpPr>
          <p:cNvPr id="269" name="Flussdiagramm: Verbinder 268">
            <a:extLst>
              <a:ext uri="{FF2B5EF4-FFF2-40B4-BE49-F238E27FC236}">
                <a16:creationId xmlns:a16="http://schemas.microsoft.com/office/drawing/2014/main" id="{BF4F99D2-D3FA-4A77-9D42-E43366FCE1D1}"/>
              </a:ext>
            </a:extLst>
          </p:cNvPr>
          <p:cNvSpPr/>
          <p:nvPr/>
        </p:nvSpPr>
        <p:spPr>
          <a:xfrm>
            <a:off x="26161353" y="7325146"/>
            <a:ext cx="198216" cy="1997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0" name="Flussdiagramm: Verbinder 269">
            <a:extLst>
              <a:ext uri="{FF2B5EF4-FFF2-40B4-BE49-F238E27FC236}">
                <a16:creationId xmlns:a16="http://schemas.microsoft.com/office/drawing/2014/main" id="{3877CCE0-D91D-46B9-ADDD-A58CF625FC12}"/>
              </a:ext>
            </a:extLst>
          </p:cNvPr>
          <p:cNvSpPr/>
          <p:nvPr/>
        </p:nvSpPr>
        <p:spPr>
          <a:xfrm>
            <a:off x="26166028" y="9483865"/>
            <a:ext cx="198216" cy="1997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1" name="Flussdiagramm: Verbinder 270">
            <a:extLst>
              <a:ext uri="{FF2B5EF4-FFF2-40B4-BE49-F238E27FC236}">
                <a16:creationId xmlns:a16="http://schemas.microsoft.com/office/drawing/2014/main" id="{055264BF-469C-48F5-8B2F-3C2C341D9574}"/>
              </a:ext>
            </a:extLst>
          </p:cNvPr>
          <p:cNvSpPr/>
          <p:nvPr/>
        </p:nvSpPr>
        <p:spPr>
          <a:xfrm>
            <a:off x="21805773" y="7325146"/>
            <a:ext cx="198216" cy="1997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Flussdiagramm: Verbinder 275">
            <a:extLst>
              <a:ext uri="{FF2B5EF4-FFF2-40B4-BE49-F238E27FC236}">
                <a16:creationId xmlns:a16="http://schemas.microsoft.com/office/drawing/2014/main" id="{F3E25651-F70A-4CD1-9016-89B5277E6FDE}"/>
              </a:ext>
            </a:extLst>
          </p:cNvPr>
          <p:cNvSpPr/>
          <p:nvPr/>
        </p:nvSpPr>
        <p:spPr>
          <a:xfrm>
            <a:off x="26156213" y="5169278"/>
            <a:ext cx="198216" cy="1997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Rechteck 274">
            <a:extLst>
              <a:ext uri="{FF2B5EF4-FFF2-40B4-BE49-F238E27FC236}">
                <a16:creationId xmlns:a16="http://schemas.microsoft.com/office/drawing/2014/main" id="{20651DB6-0CE4-46BB-A43F-7C7346064293}"/>
              </a:ext>
            </a:extLst>
          </p:cNvPr>
          <p:cNvSpPr/>
          <p:nvPr/>
        </p:nvSpPr>
        <p:spPr>
          <a:xfrm>
            <a:off x="27752077" y="16267541"/>
            <a:ext cx="892312" cy="2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Clan gewinnt</a:t>
            </a:r>
          </a:p>
        </p:txBody>
      </p:sp>
      <p:pic>
        <p:nvPicPr>
          <p:cNvPr id="1026" name="Picture 2" descr="ClanWolf Netzwerk">
            <a:extLst>
              <a:ext uri="{FF2B5EF4-FFF2-40B4-BE49-F238E27FC236}">
                <a16:creationId xmlns:a16="http://schemas.microsoft.com/office/drawing/2014/main" id="{46187BD2-6174-4968-8B3B-85480DA7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509" y="170526"/>
            <a:ext cx="2857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07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1004</Words>
  <Application>Microsoft Office PowerPoint</Application>
  <PresentationFormat>Benutzerdefiniert</PresentationFormat>
  <Paragraphs>98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Bartel</dc:creator>
  <cp:lastModifiedBy>Christian Bartel</cp:lastModifiedBy>
  <cp:revision>61</cp:revision>
  <dcterms:created xsi:type="dcterms:W3CDTF">2021-01-19T11:52:08Z</dcterms:created>
  <dcterms:modified xsi:type="dcterms:W3CDTF">2021-01-20T10:42:38Z</dcterms:modified>
</cp:coreProperties>
</file>